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6" r:id="rId1"/>
  </p:sldMasterIdLst>
  <p:notesMasterIdLst>
    <p:notesMasterId r:id="rId18"/>
  </p:notesMasterIdLst>
  <p:sldIdLst>
    <p:sldId id="256" r:id="rId2"/>
    <p:sldId id="257" r:id="rId3"/>
    <p:sldId id="258" r:id="rId4"/>
    <p:sldId id="259" r:id="rId5"/>
    <p:sldId id="267" r:id="rId6"/>
    <p:sldId id="260" r:id="rId7"/>
    <p:sldId id="261" r:id="rId8"/>
    <p:sldId id="262" r:id="rId9"/>
    <p:sldId id="263" r:id="rId10"/>
    <p:sldId id="265" r:id="rId11"/>
    <p:sldId id="266" r:id="rId12"/>
    <p:sldId id="268" r:id="rId13"/>
    <p:sldId id="269" r:id="rId14"/>
    <p:sldId id="270" r:id="rId15"/>
    <p:sldId id="271"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E4E23F-181F-4667-BEB8-A6DC58FAE906}" v="18" dt="2024-04-20T12:51:53.8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Krizan" userId="6696d51680df7524" providerId="LiveId" clId="{E3E4E23F-181F-4667-BEB8-A6DC58FAE906}"/>
    <pc:docChg chg="custSel addSld modSld sldOrd">
      <pc:chgData name="Martin Krizan" userId="6696d51680df7524" providerId="LiveId" clId="{E3E4E23F-181F-4667-BEB8-A6DC58FAE906}" dt="2024-04-20T12:52:28.574" v="4346" actId="20577"/>
      <pc:docMkLst>
        <pc:docMk/>
      </pc:docMkLst>
      <pc:sldChg chg="addSp modSp mod modNotesTx">
        <pc:chgData name="Martin Krizan" userId="6696d51680df7524" providerId="LiveId" clId="{E3E4E23F-181F-4667-BEB8-A6DC58FAE906}" dt="2024-04-20T12:52:28.574" v="4346" actId="20577"/>
        <pc:sldMkLst>
          <pc:docMk/>
          <pc:sldMk cId="2682529365" sldId="256"/>
        </pc:sldMkLst>
        <pc:spChg chg="add mod">
          <ac:chgData name="Martin Krizan" userId="6696d51680df7524" providerId="LiveId" clId="{E3E4E23F-181F-4667-BEB8-A6DC58FAE906}" dt="2024-04-20T12:52:28.574" v="4346" actId="20577"/>
          <ac:spMkLst>
            <pc:docMk/>
            <pc:sldMk cId="2682529365" sldId="256"/>
            <ac:spMk id="3" creationId="{F6E2728C-47C7-E404-9DCE-D5A0F7BE40E9}"/>
          </ac:spMkLst>
        </pc:spChg>
      </pc:sldChg>
      <pc:sldChg chg="modNotesTx">
        <pc:chgData name="Martin Krizan" userId="6696d51680df7524" providerId="LiveId" clId="{E3E4E23F-181F-4667-BEB8-A6DC58FAE906}" dt="2024-04-20T12:31:34.439" v="3946" actId="20577"/>
        <pc:sldMkLst>
          <pc:docMk/>
          <pc:sldMk cId="493693526" sldId="257"/>
        </pc:sldMkLst>
      </pc:sldChg>
      <pc:sldChg chg="addSp delSp modSp mod setBg modNotesTx">
        <pc:chgData name="Martin Krizan" userId="6696d51680df7524" providerId="LiveId" clId="{E3E4E23F-181F-4667-BEB8-A6DC58FAE906}" dt="2024-04-20T03:55:39.026" v="689" actId="1076"/>
        <pc:sldMkLst>
          <pc:docMk/>
          <pc:sldMk cId="4218501601" sldId="266"/>
        </pc:sldMkLst>
        <pc:spChg chg="mod ord">
          <ac:chgData name="Martin Krizan" userId="6696d51680df7524" providerId="LiveId" clId="{E3E4E23F-181F-4667-BEB8-A6DC58FAE906}" dt="2024-04-20T03:55:39.026" v="689" actId="1076"/>
          <ac:spMkLst>
            <pc:docMk/>
            <pc:sldMk cId="4218501601" sldId="266"/>
            <ac:spMk id="2" creationId="{0067FF3A-0043-1BF0-97CB-39587CE7B278}"/>
          </ac:spMkLst>
        </pc:spChg>
        <pc:spChg chg="del">
          <ac:chgData name="Martin Krizan" userId="6696d51680df7524" providerId="LiveId" clId="{E3E4E23F-181F-4667-BEB8-A6DC58FAE906}" dt="2024-04-20T03:54:14.530" v="637" actId="931"/>
          <ac:spMkLst>
            <pc:docMk/>
            <pc:sldMk cId="4218501601" sldId="266"/>
            <ac:spMk id="3" creationId="{40361D8B-080C-B84A-36B8-8D90D04DC7FB}"/>
          </ac:spMkLst>
        </pc:spChg>
        <pc:spChg chg="add del mod">
          <ac:chgData name="Martin Krizan" userId="6696d51680df7524" providerId="LiveId" clId="{E3E4E23F-181F-4667-BEB8-A6DC58FAE906}" dt="2024-04-20T03:54:27.962" v="639" actId="931"/>
          <ac:spMkLst>
            <pc:docMk/>
            <pc:sldMk cId="4218501601" sldId="266"/>
            <ac:spMk id="7" creationId="{86ECA368-4DF7-59F3-35CF-A1EFDA8F14CE}"/>
          </ac:spMkLst>
        </pc:spChg>
        <pc:spChg chg="add del mod">
          <ac:chgData name="Martin Krizan" userId="6696d51680df7524" providerId="LiveId" clId="{E3E4E23F-181F-4667-BEB8-A6DC58FAE906}" dt="2024-04-20T03:54:55.935" v="643" actId="931"/>
          <ac:spMkLst>
            <pc:docMk/>
            <pc:sldMk cId="4218501601" sldId="266"/>
            <ac:spMk id="11" creationId="{5F8FFE30-2810-45E9-2BCD-1F6F11A00C77}"/>
          </ac:spMkLst>
        </pc:spChg>
        <pc:spChg chg="add">
          <ac:chgData name="Martin Krizan" userId="6696d51680df7524" providerId="LiveId" clId="{E3E4E23F-181F-4667-BEB8-A6DC58FAE906}" dt="2024-04-20T03:55:30.484" v="688" actId="26606"/>
          <ac:spMkLst>
            <pc:docMk/>
            <pc:sldMk cId="4218501601" sldId="266"/>
            <ac:spMk id="18" creationId="{0BABF38A-8A0D-492E-BD20-6CF4D46B50BD}"/>
          </ac:spMkLst>
        </pc:spChg>
        <pc:spChg chg="add">
          <ac:chgData name="Martin Krizan" userId="6696d51680df7524" providerId="LiveId" clId="{E3E4E23F-181F-4667-BEB8-A6DC58FAE906}" dt="2024-04-20T03:55:30.484" v="688" actId="26606"/>
          <ac:spMkLst>
            <pc:docMk/>
            <pc:sldMk cId="4218501601" sldId="266"/>
            <ac:spMk id="22" creationId="{E2748806-3AF5-4078-830A-C1F26BF1B200}"/>
          </ac:spMkLst>
        </pc:spChg>
        <pc:spChg chg="add">
          <ac:chgData name="Martin Krizan" userId="6696d51680df7524" providerId="LiveId" clId="{E3E4E23F-181F-4667-BEB8-A6DC58FAE906}" dt="2024-04-20T03:55:30.484" v="688" actId="26606"/>
          <ac:spMkLst>
            <pc:docMk/>
            <pc:sldMk cId="4218501601" sldId="266"/>
            <ac:spMk id="24" creationId="{BF991FCB-5132-414C-B377-526F56121B69}"/>
          </ac:spMkLst>
        </pc:spChg>
        <pc:spChg chg="add">
          <ac:chgData name="Martin Krizan" userId="6696d51680df7524" providerId="LiveId" clId="{E3E4E23F-181F-4667-BEB8-A6DC58FAE906}" dt="2024-04-20T03:55:30.484" v="688" actId="26606"/>
          <ac:spMkLst>
            <pc:docMk/>
            <pc:sldMk cId="4218501601" sldId="266"/>
            <ac:spMk id="26" creationId="{F23DAFF7-4C98-4E0E-8986-198D54B6C1F0}"/>
          </ac:spMkLst>
        </pc:spChg>
        <pc:picChg chg="add del mod">
          <ac:chgData name="Martin Krizan" userId="6696d51680df7524" providerId="LiveId" clId="{E3E4E23F-181F-4667-BEB8-A6DC58FAE906}" dt="2024-04-20T03:54:17.096" v="638" actId="478"/>
          <ac:picMkLst>
            <pc:docMk/>
            <pc:sldMk cId="4218501601" sldId="266"/>
            <ac:picMk id="5" creationId="{04E62B6A-5079-F34D-2437-07075B5FC4AA}"/>
          </ac:picMkLst>
        </pc:picChg>
        <pc:picChg chg="add del mod">
          <ac:chgData name="Martin Krizan" userId="6696d51680df7524" providerId="LiveId" clId="{E3E4E23F-181F-4667-BEB8-A6DC58FAE906}" dt="2024-04-20T03:54:29.713" v="642" actId="478"/>
          <ac:picMkLst>
            <pc:docMk/>
            <pc:sldMk cId="4218501601" sldId="266"/>
            <ac:picMk id="9" creationId="{CE4F317B-96E0-9911-6ACF-F5898C48BE52}"/>
          </ac:picMkLst>
        </pc:picChg>
        <pc:picChg chg="add mod">
          <ac:chgData name="Martin Krizan" userId="6696d51680df7524" providerId="LiveId" clId="{E3E4E23F-181F-4667-BEB8-A6DC58FAE906}" dt="2024-04-20T03:55:30.484" v="688" actId="26606"/>
          <ac:picMkLst>
            <pc:docMk/>
            <pc:sldMk cId="4218501601" sldId="266"/>
            <ac:picMk id="13" creationId="{15B08894-D10D-E099-3123-9A7A338B5248}"/>
          </ac:picMkLst>
        </pc:picChg>
        <pc:picChg chg="add">
          <ac:chgData name="Martin Krizan" userId="6696d51680df7524" providerId="LiveId" clId="{E3E4E23F-181F-4667-BEB8-A6DC58FAE906}" dt="2024-04-20T03:55:30.484" v="688" actId="26606"/>
          <ac:picMkLst>
            <pc:docMk/>
            <pc:sldMk cId="4218501601" sldId="266"/>
            <ac:picMk id="20" creationId="{1CB7E8AE-A3AC-4BB7-A5C6-F00EC697B265}"/>
          </ac:picMkLst>
        </pc:picChg>
      </pc:sldChg>
      <pc:sldChg chg="addSp modSp new mod ord setBg">
        <pc:chgData name="Martin Krizan" userId="6696d51680df7524" providerId="LiveId" clId="{E3E4E23F-181F-4667-BEB8-A6DC58FAE906}" dt="2024-04-20T12:48:01.108" v="4285" actId="26606"/>
        <pc:sldMkLst>
          <pc:docMk/>
          <pc:sldMk cId="583791411" sldId="268"/>
        </pc:sldMkLst>
        <pc:spChg chg="mod">
          <ac:chgData name="Martin Krizan" userId="6696d51680df7524" providerId="LiveId" clId="{E3E4E23F-181F-4667-BEB8-A6DC58FAE906}" dt="2024-04-20T12:48:01.108" v="4285" actId="26606"/>
          <ac:spMkLst>
            <pc:docMk/>
            <pc:sldMk cId="583791411" sldId="268"/>
            <ac:spMk id="2" creationId="{C69FEFE1-BB05-2ADE-8D30-0F7F73522B1B}"/>
          </ac:spMkLst>
        </pc:spChg>
        <pc:spChg chg="mod">
          <ac:chgData name="Martin Krizan" userId="6696d51680df7524" providerId="LiveId" clId="{E3E4E23F-181F-4667-BEB8-A6DC58FAE906}" dt="2024-04-20T12:48:01.108" v="4285" actId="26606"/>
          <ac:spMkLst>
            <pc:docMk/>
            <pc:sldMk cId="583791411" sldId="268"/>
            <ac:spMk id="3" creationId="{DE382C8D-8BCA-7F4D-8272-389DF6427096}"/>
          </ac:spMkLst>
        </pc:spChg>
        <pc:spChg chg="add">
          <ac:chgData name="Martin Krizan" userId="6696d51680df7524" providerId="LiveId" clId="{E3E4E23F-181F-4667-BEB8-A6DC58FAE906}" dt="2024-04-20T12:48:01.108" v="4285" actId="26606"/>
          <ac:spMkLst>
            <pc:docMk/>
            <pc:sldMk cId="583791411" sldId="268"/>
            <ac:spMk id="10" creationId="{8651CFA9-6065-4243-AC48-858E359780B1}"/>
          </ac:spMkLst>
        </pc:spChg>
        <pc:spChg chg="add">
          <ac:chgData name="Martin Krizan" userId="6696d51680df7524" providerId="LiveId" clId="{E3E4E23F-181F-4667-BEB8-A6DC58FAE906}" dt="2024-04-20T12:48:01.108" v="4285" actId="26606"/>
          <ac:spMkLst>
            <pc:docMk/>
            <pc:sldMk cId="583791411" sldId="268"/>
            <ac:spMk id="12" creationId="{5A8C81AE-8F0D-49F3-9FB4-334B0DCDF195}"/>
          </ac:spMkLst>
        </pc:spChg>
        <pc:spChg chg="add">
          <ac:chgData name="Martin Krizan" userId="6696d51680df7524" providerId="LiveId" clId="{E3E4E23F-181F-4667-BEB8-A6DC58FAE906}" dt="2024-04-20T12:48:01.108" v="4285" actId="26606"/>
          <ac:spMkLst>
            <pc:docMk/>
            <pc:sldMk cId="583791411" sldId="268"/>
            <ac:spMk id="14" creationId="{7F174AE6-83F4-4EF2-8F3A-E34B1822DBF3}"/>
          </ac:spMkLst>
        </pc:spChg>
        <pc:spChg chg="add">
          <ac:chgData name="Martin Krizan" userId="6696d51680df7524" providerId="LiveId" clId="{E3E4E23F-181F-4667-BEB8-A6DC58FAE906}" dt="2024-04-20T12:48:01.108" v="4285" actId="26606"/>
          <ac:spMkLst>
            <pc:docMk/>
            <pc:sldMk cId="583791411" sldId="268"/>
            <ac:spMk id="16" creationId="{4C30E035-0509-409C-B71F-0650ACB14869}"/>
          </ac:spMkLst>
        </pc:spChg>
        <pc:picChg chg="add mod">
          <ac:chgData name="Martin Krizan" userId="6696d51680df7524" providerId="LiveId" clId="{E3E4E23F-181F-4667-BEB8-A6DC58FAE906}" dt="2024-04-20T12:48:01.108" v="4285" actId="26606"/>
          <ac:picMkLst>
            <pc:docMk/>
            <pc:sldMk cId="583791411" sldId="268"/>
            <ac:picMk id="5" creationId="{E5220E3D-B7BB-2F53-B9BF-91969891052E}"/>
          </ac:picMkLst>
        </pc:picChg>
      </pc:sldChg>
      <pc:sldChg chg="addSp delSp modSp new mod setBg modNotesTx">
        <pc:chgData name="Martin Krizan" userId="6696d51680df7524" providerId="LiveId" clId="{E3E4E23F-181F-4667-BEB8-A6DC58FAE906}" dt="2024-04-20T04:26:12.375" v="2629" actId="20577"/>
        <pc:sldMkLst>
          <pc:docMk/>
          <pc:sldMk cId="2312710875" sldId="269"/>
        </pc:sldMkLst>
        <pc:spChg chg="mod ord">
          <ac:chgData name="Martin Krizan" userId="6696d51680df7524" providerId="LiveId" clId="{E3E4E23F-181F-4667-BEB8-A6DC58FAE906}" dt="2024-04-20T04:17:36.502" v="1194" actId="13926"/>
          <ac:spMkLst>
            <pc:docMk/>
            <pc:sldMk cId="2312710875" sldId="269"/>
            <ac:spMk id="2" creationId="{BDD10274-A82E-AD17-6C08-E8695F153E51}"/>
          </ac:spMkLst>
        </pc:spChg>
        <pc:spChg chg="del">
          <ac:chgData name="Martin Krizan" userId="6696d51680df7524" providerId="LiveId" clId="{E3E4E23F-181F-4667-BEB8-A6DC58FAE906}" dt="2024-04-20T04:16:15.935" v="1169" actId="931"/>
          <ac:spMkLst>
            <pc:docMk/>
            <pc:sldMk cId="2312710875" sldId="269"/>
            <ac:spMk id="3" creationId="{0F06A2D3-BAD9-99A3-3060-B2AD8B56BE5F}"/>
          </ac:spMkLst>
        </pc:spChg>
        <pc:spChg chg="add">
          <ac:chgData name="Martin Krizan" userId="6696d51680df7524" providerId="LiveId" clId="{E3E4E23F-181F-4667-BEB8-A6DC58FAE906}" dt="2024-04-20T04:16:36.678" v="1172" actId="26606"/>
          <ac:spMkLst>
            <pc:docMk/>
            <pc:sldMk cId="2312710875" sldId="269"/>
            <ac:spMk id="10" creationId="{0BABF38A-8A0D-492E-BD20-6CF4D46B50BD}"/>
          </ac:spMkLst>
        </pc:spChg>
        <pc:spChg chg="add">
          <ac:chgData name="Martin Krizan" userId="6696d51680df7524" providerId="LiveId" clId="{E3E4E23F-181F-4667-BEB8-A6DC58FAE906}" dt="2024-04-20T04:16:36.678" v="1172" actId="26606"/>
          <ac:spMkLst>
            <pc:docMk/>
            <pc:sldMk cId="2312710875" sldId="269"/>
            <ac:spMk id="14" creationId="{D6A5485D-4AF6-47BA-8BB1-44D0639B9FA6}"/>
          </ac:spMkLst>
        </pc:spChg>
        <pc:spChg chg="add">
          <ac:chgData name="Martin Krizan" userId="6696d51680df7524" providerId="LiveId" clId="{E3E4E23F-181F-4667-BEB8-A6DC58FAE906}" dt="2024-04-20T04:16:36.678" v="1172" actId="26606"/>
          <ac:spMkLst>
            <pc:docMk/>
            <pc:sldMk cId="2312710875" sldId="269"/>
            <ac:spMk id="16" creationId="{483861B3-77F4-42C4-B257-AF7D1EB5FFDE}"/>
          </ac:spMkLst>
        </pc:spChg>
        <pc:spChg chg="add">
          <ac:chgData name="Martin Krizan" userId="6696d51680df7524" providerId="LiveId" clId="{E3E4E23F-181F-4667-BEB8-A6DC58FAE906}" dt="2024-04-20T04:16:36.678" v="1172" actId="26606"/>
          <ac:spMkLst>
            <pc:docMk/>
            <pc:sldMk cId="2312710875" sldId="269"/>
            <ac:spMk id="18" creationId="{8D2A0DB3-EF43-4032-9B27-954E12CCB688}"/>
          </ac:spMkLst>
        </pc:spChg>
        <pc:picChg chg="add mod">
          <ac:chgData name="Martin Krizan" userId="6696d51680df7524" providerId="LiveId" clId="{E3E4E23F-181F-4667-BEB8-A6DC58FAE906}" dt="2024-04-20T04:16:52.755" v="1174" actId="1076"/>
          <ac:picMkLst>
            <pc:docMk/>
            <pc:sldMk cId="2312710875" sldId="269"/>
            <ac:picMk id="5" creationId="{7CE66856-FF0D-2CC0-9111-19C2E4D09833}"/>
          </ac:picMkLst>
        </pc:picChg>
        <pc:picChg chg="add">
          <ac:chgData name="Martin Krizan" userId="6696d51680df7524" providerId="LiveId" clId="{E3E4E23F-181F-4667-BEB8-A6DC58FAE906}" dt="2024-04-20T04:16:36.678" v="1172" actId="26606"/>
          <ac:picMkLst>
            <pc:docMk/>
            <pc:sldMk cId="2312710875" sldId="269"/>
            <ac:picMk id="12" creationId="{1CB7E8AE-A3AC-4BB7-A5C6-F00EC697B265}"/>
          </ac:picMkLst>
        </pc:picChg>
      </pc:sldChg>
      <pc:sldChg chg="addSp delSp modSp new mod setBg modNotesTx">
        <pc:chgData name="Martin Krizan" userId="6696d51680df7524" providerId="LiveId" clId="{E3E4E23F-181F-4667-BEB8-A6DC58FAE906}" dt="2024-04-20T04:41:05.295" v="3642" actId="20577"/>
        <pc:sldMkLst>
          <pc:docMk/>
          <pc:sldMk cId="1105138647" sldId="270"/>
        </pc:sldMkLst>
        <pc:spChg chg="mod">
          <ac:chgData name="Martin Krizan" userId="6696d51680df7524" providerId="LiveId" clId="{E3E4E23F-181F-4667-BEB8-A6DC58FAE906}" dt="2024-04-20T04:34:43.278" v="2657" actId="26606"/>
          <ac:spMkLst>
            <pc:docMk/>
            <pc:sldMk cId="1105138647" sldId="270"/>
            <ac:spMk id="2" creationId="{965DCC32-C51E-DF43-3CF2-A73C683132FE}"/>
          </ac:spMkLst>
        </pc:spChg>
        <pc:spChg chg="del">
          <ac:chgData name="Martin Krizan" userId="6696d51680df7524" providerId="LiveId" clId="{E3E4E23F-181F-4667-BEB8-A6DC58FAE906}" dt="2024-04-20T04:34:10.057" v="2631" actId="931"/>
          <ac:spMkLst>
            <pc:docMk/>
            <pc:sldMk cId="1105138647" sldId="270"/>
            <ac:spMk id="3" creationId="{BE590F21-B985-BD75-4D87-D8C57FFA48F7}"/>
          </ac:spMkLst>
        </pc:spChg>
        <pc:spChg chg="add del">
          <ac:chgData name="Martin Krizan" userId="6696d51680df7524" providerId="LiveId" clId="{E3E4E23F-181F-4667-BEB8-A6DC58FAE906}" dt="2024-04-20T04:34:46.693" v="2658" actId="478"/>
          <ac:spMkLst>
            <pc:docMk/>
            <pc:sldMk cId="1105138647" sldId="270"/>
            <ac:spMk id="9" creationId="{F603E99C-4CE4-7318-2808-F531859CD18F}"/>
          </ac:spMkLst>
        </pc:spChg>
        <pc:spChg chg="add">
          <ac:chgData name="Martin Krizan" userId="6696d51680df7524" providerId="LiveId" clId="{E3E4E23F-181F-4667-BEB8-A6DC58FAE906}" dt="2024-04-20T04:34:43.278" v="2657" actId="26606"/>
          <ac:spMkLst>
            <pc:docMk/>
            <pc:sldMk cId="1105138647" sldId="270"/>
            <ac:spMk id="12" creationId="{8651CFA9-6065-4243-AC48-858E359780B1}"/>
          </ac:spMkLst>
        </pc:spChg>
        <pc:spChg chg="add">
          <ac:chgData name="Martin Krizan" userId="6696d51680df7524" providerId="LiveId" clId="{E3E4E23F-181F-4667-BEB8-A6DC58FAE906}" dt="2024-04-20T04:34:43.278" v="2657" actId="26606"/>
          <ac:spMkLst>
            <pc:docMk/>
            <pc:sldMk cId="1105138647" sldId="270"/>
            <ac:spMk id="14" creationId="{5A8C81AE-8F0D-49F3-9FB4-334B0DCDF195}"/>
          </ac:spMkLst>
        </pc:spChg>
        <pc:picChg chg="add mod">
          <ac:chgData name="Martin Krizan" userId="6696d51680df7524" providerId="LiveId" clId="{E3E4E23F-181F-4667-BEB8-A6DC58FAE906}" dt="2024-04-20T04:34:43.278" v="2657" actId="26606"/>
          <ac:picMkLst>
            <pc:docMk/>
            <pc:sldMk cId="1105138647" sldId="270"/>
            <ac:picMk id="5" creationId="{E56F1A94-7CD2-6D08-D941-E5634A9AC409}"/>
          </ac:picMkLst>
        </pc:picChg>
        <pc:picChg chg="add">
          <ac:chgData name="Martin Krizan" userId="6696d51680df7524" providerId="LiveId" clId="{E3E4E23F-181F-4667-BEB8-A6DC58FAE906}" dt="2024-04-20T04:34:43.278" v="2657" actId="26606"/>
          <ac:picMkLst>
            <pc:docMk/>
            <pc:sldMk cId="1105138647" sldId="270"/>
            <ac:picMk id="16" creationId="{29DA4B2B-B54E-43B4-A1A4-EB704F7F3D41}"/>
          </ac:picMkLst>
        </pc:picChg>
        <pc:picChg chg="add">
          <ac:chgData name="Martin Krizan" userId="6696d51680df7524" providerId="LiveId" clId="{E3E4E23F-181F-4667-BEB8-A6DC58FAE906}" dt="2024-04-20T04:34:43.278" v="2657" actId="26606"/>
          <ac:picMkLst>
            <pc:docMk/>
            <pc:sldMk cId="1105138647" sldId="270"/>
            <ac:picMk id="18" creationId="{1C32610F-5445-4E12-87F6-F0591ABE7AD1}"/>
          </ac:picMkLst>
        </pc:picChg>
      </pc:sldChg>
      <pc:sldChg chg="addSp delSp modSp new mod modNotesTx">
        <pc:chgData name="Martin Krizan" userId="6696d51680df7524" providerId="LiveId" clId="{E3E4E23F-181F-4667-BEB8-A6DC58FAE906}" dt="2024-04-20T12:44:45.207" v="4281" actId="20577"/>
        <pc:sldMkLst>
          <pc:docMk/>
          <pc:sldMk cId="1300816276" sldId="271"/>
        </pc:sldMkLst>
        <pc:spChg chg="mod">
          <ac:chgData name="Martin Krizan" userId="6696d51680df7524" providerId="LiveId" clId="{E3E4E23F-181F-4667-BEB8-A6DC58FAE906}" dt="2024-04-20T04:50:50.326" v="3651" actId="20577"/>
          <ac:spMkLst>
            <pc:docMk/>
            <pc:sldMk cId="1300816276" sldId="271"/>
            <ac:spMk id="2" creationId="{696ECE80-7DE2-14D2-5D46-B3A583C2BB18}"/>
          </ac:spMkLst>
        </pc:spChg>
        <pc:spChg chg="del">
          <ac:chgData name="Martin Krizan" userId="6696d51680df7524" providerId="LiveId" clId="{E3E4E23F-181F-4667-BEB8-A6DC58FAE906}" dt="2024-04-20T04:51:48.310" v="3652" actId="931"/>
          <ac:spMkLst>
            <pc:docMk/>
            <pc:sldMk cId="1300816276" sldId="271"/>
            <ac:spMk id="3" creationId="{AF5DFE59-C2B4-B0DD-E8C6-3FA94B09A264}"/>
          </ac:spMkLst>
        </pc:spChg>
        <pc:spChg chg="add mod">
          <ac:chgData name="Martin Krizan" userId="6696d51680df7524" providerId="LiveId" clId="{E3E4E23F-181F-4667-BEB8-A6DC58FAE906}" dt="2024-04-20T04:59:11.609" v="3742" actId="20577"/>
          <ac:spMkLst>
            <pc:docMk/>
            <pc:sldMk cId="1300816276" sldId="271"/>
            <ac:spMk id="14" creationId="{B0B44C13-D6C4-054A-7914-80DB09AFB322}"/>
          </ac:spMkLst>
        </pc:spChg>
        <pc:spChg chg="add mod">
          <ac:chgData name="Martin Krizan" userId="6696d51680df7524" providerId="LiveId" clId="{E3E4E23F-181F-4667-BEB8-A6DC58FAE906}" dt="2024-04-20T05:00:25.814" v="3791" actId="20577"/>
          <ac:spMkLst>
            <pc:docMk/>
            <pc:sldMk cId="1300816276" sldId="271"/>
            <ac:spMk id="15" creationId="{699F9420-5A23-0239-FD20-1B4E00B42A13}"/>
          </ac:spMkLst>
        </pc:spChg>
        <pc:spChg chg="add mod">
          <ac:chgData name="Martin Krizan" userId="6696d51680df7524" providerId="LiveId" clId="{E3E4E23F-181F-4667-BEB8-A6DC58FAE906}" dt="2024-04-20T05:01:22.665" v="3838" actId="20577"/>
          <ac:spMkLst>
            <pc:docMk/>
            <pc:sldMk cId="1300816276" sldId="271"/>
            <ac:spMk id="16" creationId="{1BCC0D01-DA0A-01A7-4E21-E7D51C486ABE}"/>
          </ac:spMkLst>
        </pc:spChg>
        <pc:spChg chg="add del mod">
          <ac:chgData name="Martin Krizan" userId="6696d51680df7524" providerId="LiveId" clId="{E3E4E23F-181F-4667-BEB8-A6DC58FAE906}" dt="2024-04-20T05:02:05.558" v="3856" actId="478"/>
          <ac:spMkLst>
            <pc:docMk/>
            <pc:sldMk cId="1300816276" sldId="271"/>
            <ac:spMk id="17" creationId="{6EB86011-3FB8-3EA7-C212-A191346EA13D}"/>
          </ac:spMkLst>
        </pc:spChg>
        <pc:spChg chg="add mod">
          <ac:chgData name="Martin Krizan" userId="6696d51680df7524" providerId="LiveId" clId="{E3E4E23F-181F-4667-BEB8-A6DC58FAE906}" dt="2024-04-20T05:02:32.069" v="3883" actId="20577"/>
          <ac:spMkLst>
            <pc:docMk/>
            <pc:sldMk cId="1300816276" sldId="271"/>
            <ac:spMk id="18" creationId="{60FD537C-2141-B4F2-0C72-3095519D99E1}"/>
          </ac:spMkLst>
        </pc:spChg>
        <pc:picChg chg="add mod">
          <ac:chgData name="Martin Krizan" userId="6696d51680df7524" providerId="LiveId" clId="{E3E4E23F-181F-4667-BEB8-A6DC58FAE906}" dt="2024-04-20T04:56:53.344" v="3699" actId="1076"/>
          <ac:picMkLst>
            <pc:docMk/>
            <pc:sldMk cId="1300816276" sldId="271"/>
            <ac:picMk id="5" creationId="{E51700D6-636E-5761-4E2A-51C84FC0CC2C}"/>
          </ac:picMkLst>
        </pc:picChg>
        <pc:picChg chg="add del mod">
          <ac:chgData name="Martin Krizan" userId="6696d51680df7524" providerId="LiveId" clId="{E3E4E23F-181F-4667-BEB8-A6DC58FAE906}" dt="2024-04-20T04:52:16.669" v="3660" actId="478"/>
          <ac:picMkLst>
            <pc:docMk/>
            <pc:sldMk cId="1300816276" sldId="271"/>
            <ac:picMk id="7" creationId="{1224F11F-2E76-5043-F2E1-484F3CE60CF0}"/>
          </ac:picMkLst>
        </pc:picChg>
        <pc:picChg chg="add mod modCrop">
          <ac:chgData name="Martin Krizan" userId="6696d51680df7524" providerId="LiveId" clId="{E3E4E23F-181F-4667-BEB8-A6DC58FAE906}" dt="2024-04-20T04:56:38.732" v="3697" actId="1076"/>
          <ac:picMkLst>
            <pc:docMk/>
            <pc:sldMk cId="1300816276" sldId="271"/>
            <ac:picMk id="9" creationId="{46160036-FBF3-51D2-1C0D-496A0F3C4CA3}"/>
          </ac:picMkLst>
        </pc:picChg>
        <pc:picChg chg="add mod modCrop">
          <ac:chgData name="Martin Krizan" userId="6696d51680df7524" providerId="LiveId" clId="{E3E4E23F-181F-4667-BEB8-A6DC58FAE906}" dt="2024-04-20T04:56:33.433" v="3696" actId="1076"/>
          <ac:picMkLst>
            <pc:docMk/>
            <pc:sldMk cId="1300816276" sldId="271"/>
            <ac:picMk id="11" creationId="{B93478F3-37F9-781F-AB13-10EBF073D69E}"/>
          </ac:picMkLst>
        </pc:picChg>
        <pc:picChg chg="add mod modCrop">
          <ac:chgData name="Martin Krizan" userId="6696d51680df7524" providerId="LiveId" clId="{E3E4E23F-181F-4667-BEB8-A6DC58FAE906}" dt="2024-04-20T04:56:48.872" v="3698" actId="1076"/>
          <ac:picMkLst>
            <pc:docMk/>
            <pc:sldMk cId="1300816276" sldId="271"/>
            <ac:picMk id="13" creationId="{4EEC25B3-460E-233B-B9DB-413D2FEB679C}"/>
          </ac:picMkLst>
        </pc:picChg>
      </pc:sldChg>
      <pc:sldChg chg="addSp delSp modSp new mod setBg">
        <pc:chgData name="Martin Krizan" userId="6696d51680df7524" providerId="LiveId" clId="{E3E4E23F-181F-4667-BEB8-A6DC58FAE906}" dt="2024-04-20T05:03:54.756" v="3930" actId="26606"/>
        <pc:sldMkLst>
          <pc:docMk/>
          <pc:sldMk cId="2221810096" sldId="272"/>
        </pc:sldMkLst>
        <pc:spChg chg="mod">
          <ac:chgData name="Martin Krizan" userId="6696d51680df7524" providerId="LiveId" clId="{E3E4E23F-181F-4667-BEB8-A6DC58FAE906}" dt="2024-04-20T05:03:54.756" v="3930" actId="26606"/>
          <ac:spMkLst>
            <pc:docMk/>
            <pc:sldMk cId="2221810096" sldId="272"/>
            <ac:spMk id="2" creationId="{0E9CAB5A-12B6-2241-4494-13DAB2B2CB76}"/>
          </ac:spMkLst>
        </pc:spChg>
        <pc:spChg chg="del mod">
          <ac:chgData name="Martin Krizan" userId="6696d51680df7524" providerId="LiveId" clId="{E3E4E23F-181F-4667-BEB8-A6DC58FAE906}" dt="2024-04-20T05:03:33.991" v="3928" actId="478"/>
          <ac:spMkLst>
            <pc:docMk/>
            <pc:sldMk cId="2221810096" sldId="272"/>
            <ac:spMk id="3" creationId="{58A11151-2074-D8A8-F6CA-4F91FB18ABBC}"/>
          </ac:spMkLst>
        </pc:spChg>
        <pc:spChg chg="add">
          <ac:chgData name="Martin Krizan" userId="6696d51680df7524" providerId="LiveId" clId="{E3E4E23F-181F-4667-BEB8-A6DC58FAE906}" dt="2024-04-20T05:03:54.756" v="3930" actId="26606"/>
          <ac:spMkLst>
            <pc:docMk/>
            <pc:sldMk cId="2221810096" sldId="272"/>
            <ac:spMk id="9" creationId="{0BABF38A-8A0D-492E-BD20-6CF4D46B50BD}"/>
          </ac:spMkLst>
        </pc:spChg>
        <pc:spChg chg="add">
          <ac:chgData name="Martin Krizan" userId="6696d51680df7524" providerId="LiveId" clId="{E3E4E23F-181F-4667-BEB8-A6DC58FAE906}" dt="2024-04-20T05:03:54.756" v="3930" actId="26606"/>
          <ac:spMkLst>
            <pc:docMk/>
            <pc:sldMk cId="2221810096" sldId="272"/>
            <ac:spMk id="13" creationId="{297F7562-DBE2-4729-835D-1486BBB4373A}"/>
          </ac:spMkLst>
        </pc:spChg>
        <pc:spChg chg="add">
          <ac:chgData name="Martin Krizan" userId="6696d51680df7524" providerId="LiveId" clId="{E3E4E23F-181F-4667-BEB8-A6DC58FAE906}" dt="2024-04-20T05:03:54.756" v="3930" actId="26606"/>
          <ac:spMkLst>
            <pc:docMk/>
            <pc:sldMk cId="2221810096" sldId="272"/>
            <ac:spMk id="15" creationId="{DCE0245F-7D4D-413E-940B-1D9D9A171161}"/>
          </ac:spMkLst>
        </pc:spChg>
        <pc:spChg chg="add">
          <ac:chgData name="Martin Krizan" userId="6696d51680df7524" providerId="LiveId" clId="{E3E4E23F-181F-4667-BEB8-A6DC58FAE906}" dt="2024-04-20T05:03:54.756" v="3930" actId="26606"/>
          <ac:spMkLst>
            <pc:docMk/>
            <pc:sldMk cId="2221810096" sldId="272"/>
            <ac:spMk id="17" creationId="{19B97BE4-8A98-49F3-8669-EAAF6D4331D8}"/>
          </ac:spMkLst>
        </pc:spChg>
        <pc:spChg chg="add">
          <ac:chgData name="Martin Krizan" userId="6696d51680df7524" providerId="LiveId" clId="{E3E4E23F-181F-4667-BEB8-A6DC58FAE906}" dt="2024-04-20T05:03:54.756" v="3930" actId="26606"/>
          <ac:spMkLst>
            <pc:docMk/>
            <pc:sldMk cId="2221810096" sldId="272"/>
            <ac:spMk id="19" creationId="{AA090277-9074-44AA-8A49-453BF2C45733}"/>
          </ac:spMkLst>
        </pc:spChg>
        <pc:picChg chg="add">
          <ac:chgData name="Martin Krizan" userId="6696d51680df7524" providerId="LiveId" clId="{E3E4E23F-181F-4667-BEB8-A6DC58FAE906}" dt="2024-04-20T05:03:54.756" v="3930" actId="26606"/>
          <ac:picMkLst>
            <pc:docMk/>
            <pc:sldMk cId="2221810096" sldId="272"/>
            <ac:picMk id="6" creationId="{A495A680-C37D-9F29-3201-B161A4140E2B}"/>
          </ac:picMkLst>
        </pc:picChg>
        <pc:picChg chg="add">
          <ac:chgData name="Martin Krizan" userId="6696d51680df7524" providerId="LiveId" clId="{E3E4E23F-181F-4667-BEB8-A6DC58FAE906}" dt="2024-04-20T05:03:54.756" v="3930" actId="26606"/>
          <ac:picMkLst>
            <pc:docMk/>
            <pc:sldMk cId="2221810096" sldId="272"/>
            <ac:picMk id="11" creationId="{1CB7E8AE-A3AC-4BB7-A5C6-F00EC697B265}"/>
          </ac:picMkLst>
        </pc:pic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51EBB2-49C0-4C2C-9A42-B9A23FF2F082}" type="doc">
      <dgm:prSet loTypeId="urn:microsoft.com/office/officeart/2016/7/layout/RepeatingBendingProcessNew" loCatId="process" qsTypeId="urn:microsoft.com/office/officeart/2005/8/quickstyle/simple1" qsCatId="simple" csTypeId="urn:microsoft.com/office/officeart/2005/8/colors/accent1_2" csCatId="accent1"/>
      <dgm:spPr/>
      <dgm:t>
        <a:bodyPr/>
        <a:lstStyle/>
        <a:p>
          <a:endParaRPr lang="en-US"/>
        </a:p>
      </dgm:t>
    </dgm:pt>
    <dgm:pt modelId="{6C3E1414-3769-4E31-B8C5-1610217B5514}">
      <dgm:prSet/>
      <dgm:spPr/>
      <dgm:t>
        <a:bodyPr/>
        <a:lstStyle/>
        <a:p>
          <a:r>
            <a:rPr lang="en-US"/>
            <a:t>Gather sufficient in game data</a:t>
          </a:r>
        </a:p>
      </dgm:t>
    </dgm:pt>
    <dgm:pt modelId="{2A7CD17E-6CEE-4E51-BCCB-44080F9B72D4}" type="parTrans" cxnId="{F7E3DC11-C6F2-4265-9DAF-77E66B1F76FE}">
      <dgm:prSet/>
      <dgm:spPr/>
      <dgm:t>
        <a:bodyPr/>
        <a:lstStyle/>
        <a:p>
          <a:endParaRPr lang="en-US"/>
        </a:p>
      </dgm:t>
    </dgm:pt>
    <dgm:pt modelId="{28902007-FC86-4BF1-A698-8E3078C97E3D}" type="sibTrans" cxnId="{F7E3DC11-C6F2-4265-9DAF-77E66B1F76FE}">
      <dgm:prSet/>
      <dgm:spPr/>
      <dgm:t>
        <a:bodyPr/>
        <a:lstStyle/>
        <a:p>
          <a:endParaRPr lang="en-US"/>
        </a:p>
      </dgm:t>
    </dgm:pt>
    <dgm:pt modelId="{9ED21BA5-8F7A-4AD5-A768-D94CAC9A4110}">
      <dgm:prSet/>
      <dgm:spPr/>
      <dgm:t>
        <a:bodyPr/>
        <a:lstStyle/>
        <a:p>
          <a:r>
            <a:rPr lang="en-US"/>
            <a:t>Run models on the data</a:t>
          </a:r>
        </a:p>
      </dgm:t>
    </dgm:pt>
    <dgm:pt modelId="{7D403C24-13A8-43B1-98D8-68E5214C6B03}" type="parTrans" cxnId="{C5F1D490-6E66-40C0-B32D-976D990C7CCD}">
      <dgm:prSet/>
      <dgm:spPr/>
      <dgm:t>
        <a:bodyPr/>
        <a:lstStyle/>
        <a:p>
          <a:endParaRPr lang="en-US"/>
        </a:p>
      </dgm:t>
    </dgm:pt>
    <dgm:pt modelId="{9EB86F2E-D3BF-41F2-A409-98BAF5048E83}" type="sibTrans" cxnId="{C5F1D490-6E66-40C0-B32D-976D990C7CCD}">
      <dgm:prSet/>
      <dgm:spPr/>
      <dgm:t>
        <a:bodyPr/>
        <a:lstStyle/>
        <a:p>
          <a:endParaRPr lang="en-US"/>
        </a:p>
      </dgm:t>
    </dgm:pt>
    <dgm:pt modelId="{D65B3A3C-C85C-4FED-A6A0-7AD7EC13692E}">
      <dgm:prSet/>
      <dgm:spPr/>
      <dgm:t>
        <a:bodyPr/>
        <a:lstStyle/>
        <a:p>
          <a:r>
            <a:rPr lang="en-US"/>
            <a:t>Pick the best/most appropriate model</a:t>
          </a:r>
        </a:p>
      </dgm:t>
    </dgm:pt>
    <dgm:pt modelId="{158F01B7-B9DC-40DC-AC42-C319A66F8617}" type="parTrans" cxnId="{0A3A4A69-F61E-4A55-A2DC-AA79C25FB080}">
      <dgm:prSet/>
      <dgm:spPr/>
      <dgm:t>
        <a:bodyPr/>
        <a:lstStyle/>
        <a:p>
          <a:endParaRPr lang="en-US"/>
        </a:p>
      </dgm:t>
    </dgm:pt>
    <dgm:pt modelId="{90B91C5B-D7A7-4C64-8D36-17612801BD8F}" type="sibTrans" cxnId="{0A3A4A69-F61E-4A55-A2DC-AA79C25FB080}">
      <dgm:prSet/>
      <dgm:spPr/>
      <dgm:t>
        <a:bodyPr/>
        <a:lstStyle/>
        <a:p>
          <a:endParaRPr lang="en-US"/>
        </a:p>
      </dgm:t>
    </dgm:pt>
    <dgm:pt modelId="{4A0568C1-102C-4EF7-B008-EC7FFF70EAE7}">
      <dgm:prSet/>
      <dgm:spPr/>
      <dgm:t>
        <a:bodyPr/>
        <a:lstStyle/>
        <a:p>
          <a:r>
            <a:rPr lang="en-US"/>
            <a:t>Use that model to predict future matchups (playoffs)</a:t>
          </a:r>
        </a:p>
      </dgm:t>
    </dgm:pt>
    <dgm:pt modelId="{58C392FE-BCF3-4092-982B-56E6D73A3876}" type="parTrans" cxnId="{BD88F76E-5D8D-41C0-8525-4BF3BB2B7F41}">
      <dgm:prSet/>
      <dgm:spPr/>
      <dgm:t>
        <a:bodyPr/>
        <a:lstStyle/>
        <a:p>
          <a:endParaRPr lang="en-US"/>
        </a:p>
      </dgm:t>
    </dgm:pt>
    <dgm:pt modelId="{D12C9B46-EA0E-4117-8AF7-36CD57438098}" type="sibTrans" cxnId="{BD88F76E-5D8D-41C0-8525-4BF3BB2B7F41}">
      <dgm:prSet/>
      <dgm:spPr/>
      <dgm:t>
        <a:bodyPr/>
        <a:lstStyle/>
        <a:p>
          <a:endParaRPr lang="en-US"/>
        </a:p>
      </dgm:t>
    </dgm:pt>
    <dgm:pt modelId="{85D239C9-8D3C-4C71-9A61-526090702772}" type="pres">
      <dgm:prSet presAssocID="{B051EBB2-49C0-4C2C-9A42-B9A23FF2F082}" presName="Name0" presStyleCnt="0">
        <dgm:presLayoutVars>
          <dgm:dir/>
          <dgm:resizeHandles val="exact"/>
        </dgm:presLayoutVars>
      </dgm:prSet>
      <dgm:spPr/>
    </dgm:pt>
    <dgm:pt modelId="{4856BA6C-CFBB-4E44-A912-7049629DD83D}" type="pres">
      <dgm:prSet presAssocID="{6C3E1414-3769-4E31-B8C5-1610217B5514}" presName="node" presStyleLbl="node1" presStyleIdx="0" presStyleCnt="4">
        <dgm:presLayoutVars>
          <dgm:bulletEnabled val="1"/>
        </dgm:presLayoutVars>
      </dgm:prSet>
      <dgm:spPr/>
    </dgm:pt>
    <dgm:pt modelId="{4DDF26CF-B682-4E4F-8991-782C140B91CD}" type="pres">
      <dgm:prSet presAssocID="{28902007-FC86-4BF1-A698-8E3078C97E3D}" presName="sibTrans" presStyleLbl="sibTrans1D1" presStyleIdx="0" presStyleCnt="3"/>
      <dgm:spPr/>
    </dgm:pt>
    <dgm:pt modelId="{3E204CE0-FEEF-40DA-AD31-7557AAF8E86B}" type="pres">
      <dgm:prSet presAssocID="{28902007-FC86-4BF1-A698-8E3078C97E3D}" presName="connectorText" presStyleLbl="sibTrans1D1" presStyleIdx="0" presStyleCnt="3"/>
      <dgm:spPr/>
    </dgm:pt>
    <dgm:pt modelId="{575F701D-172A-4F76-AFB2-65337B5D3BEE}" type="pres">
      <dgm:prSet presAssocID="{9ED21BA5-8F7A-4AD5-A768-D94CAC9A4110}" presName="node" presStyleLbl="node1" presStyleIdx="1" presStyleCnt="4">
        <dgm:presLayoutVars>
          <dgm:bulletEnabled val="1"/>
        </dgm:presLayoutVars>
      </dgm:prSet>
      <dgm:spPr/>
    </dgm:pt>
    <dgm:pt modelId="{97F05066-6E9E-48B3-A564-690F6C0A14FC}" type="pres">
      <dgm:prSet presAssocID="{9EB86F2E-D3BF-41F2-A409-98BAF5048E83}" presName="sibTrans" presStyleLbl="sibTrans1D1" presStyleIdx="1" presStyleCnt="3"/>
      <dgm:spPr/>
    </dgm:pt>
    <dgm:pt modelId="{A413DF64-BA4F-4CA6-959D-2C79F83B3D25}" type="pres">
      <dgm:prSet presAssocID="{9EB86F2E-D3BF-41F2-A409-98BAF5048E83}" presName="connectorText" presStyleLbl="sibTrans1D1" presStyleIdx="1" presStyleCnt="3"/>
      <dgm:spPr/>
    </dgm:pt>
    <dgm:pt modelId="{9E86EB2A-F8C1-4270-B7E1-62A291020663}" type="pres">
      <dgm:prSet presAssocID="{D65B3A3C-C85C-4FED-A6A0-7AD7EC13692E}" presName="node" presStyleLbl="node1" presStyleIdx="2" presStyleCnt="4">
        <dgm:presLayoutVars>
          <dgm:bulletEnabled val="1"/>
        </dgm:presLayoutVars>
      </dgm:prSet>
      <dgm:spPr/>
    </dgm:pt>
    <dgm:pt modelId="{08BBDDA2-1E94-404C-99B8-B587C5B2E7C0}" type="pres">
      <dgm:prSet presAssocID="{90B91C5B-D7A7-4C64-8D36-17612801BD8F}" presName="sibTrans" presStyleLbl="sibTrans1D1" presStyleIdx="2" presStyleCnt="3"/>
      <dgm:spPr/>
    </dgm:pt>
    <dgm:pt modelId="{1AE892F5-3D0D-4105-9B4C-A848E132A219}" type="pres">
      <dgm:prSet presAssocID="{90B91C5B-D7A7-4C64-8D36-17612801BD8F}" presName="connectorText" presStyleLbl="sibTrans1D1" presStyleIdx="2" presStyleCnt="3"/>
      <dgm:spPr/>
    </dgm:pt>
    <dgm:pt modelId="{4A4B846E-FA7F-43EC-B11F-3F92C45216CC}" type="pres">
      <dgm:prSet presAssocID="{4A0568C1-102C-4EF7-B008-EC7FFF70EAE7}" presName="node" presStyleLbl="node1" presStyleIdx="3" presStyleCnt="4">
        <dgm:presLayoutVars>
          <dgm:bulletEnabled val="1"/>
        </dgm:presLayoutVars>
      </dgm:prSet>
      <dgm:spPr/>
    </dgm:pt>
  </dgm:ptLst>
  <dgm:cxnLst>
    <dgm:cxn modelId="{B4629E10-BDF4-415C-9B63-7D70D63DDF13}" type="presOf" srcId="{28902007-FC86-4BF1-A698-8E3078C97E3D}" destId="{4DDF26CF-B682-4E4F-8991-782C140B91CD}" srcOrd="0" destOrd="0" presId="urn:microsoft.com/office/officeart/2016/7/layout/RepeatingBendingProcessNew"/>
    <dgm:cxn modelId="{F7E3DC11-C6F2-4265-9DAF-77E66B1F76FE}" srcId="{B051EBB2-49C0-4C2C-9A42-B9A23FF2F082}" destId="{6C3E1414-3769-4E31-B8C5-1610217B5514}" srcOrd="0" destOrd="0" parTransId="{2A7CD17E-6CEE-4E51-BCCB-44080F9B72D4}" sibTransId="{28902007-FC86-4BF1-A698-8E3078C97E3D}"/>
    <dgm:cxn modelId="{7034A21E-00E3-41BD-A72D-FBBBF73299B3}" type="presOf" srcId="{B051EBB2-49C0-4C2C-9A42-B9A23FF2F082}" destId="{85D239C9-8D3C-4C71-9A61-526090702772}" srcOrd="0" destOrd="0" presId="urn:microsoft.com/office/officeart/2016/7/layout/RepeatingBendingProcessNew"/>
    <dgm:cxn modelId="{D99D741F-F785-4F74-8100-2E8A9399920C}" type="presOf" srcId="{6C3E1414-3769-4E31-B8C5-1610217B5514}" destId="{4856BA6C-CFBB-4E44-A912-7049629DD83D}" srcOrd="0" destOrd="0" presId="urn:microsoft.com/office/officeart/2016/7/layout/RepeatingBendingProcessNew"/>
    <dgm:cxn modelId="{1DB8005B-9E0A-4CC4-AF8D-CDD21BD54F63}" type="presOf" srcId="{9EB86F2E-D3BF-41F2-A409-98BAF5048E83}" destId="{A413DF64-BA4F-4CA6-959D-2C79F83B3D25}" srcOrd="1" destOrd="0" presId="urn:microsoft.com/office/officeart/2016/7/layout/RepeatingBendingProcessNew"/>
    <dgm:cxn modelId="{0A3A4A69-F61E-4A55-A2DC-AA79C25FB080}" srcId="{B051EBB2-49C0-4C2C-9A42-B9A23FF2F082}" destId="{D65B3A3C-C85C-4FED-A6A0-7AD7EC13692E}" srcOrd="2" destOrd="0" parTransId="{158F01B7-B9DC-40DC-AC42-C319A66F8617}" sibTransId="{90B91C5B-D7A7-4C64-8D36-17612801BD8F}"/>
    <dgm:cxn modelId="{BD88F76E-5D8D-41C0-8525-4BF3BB2B7F41}" srcId="{B051EBB2-49C0-4C2C-9A42-B9A23FF2F082}" destId="{4A0568C1-102C-4EF7-B008-EC7FFF70EAE7}" srcOrd="3" destOrd="0" parTransId="{58C392FE-BCF3-4092-982B-56E6D73A3876}" sibTransId="{D12C9B46-EA0E-4117-8AF7-36CD57438098}"/>
    <dgm:cxn modelId="{3519FE70-5E38-459F-B2B8-5FF2F770446F}" type="presOf" srcId="{9EB86F2E-D3BF-41F2-A409-98BAF5048E83}" destId="{97F05066-6E9E-48B3-A564-690F6C0A14FC}" srcOrd="0" destOrd="0" presId="urn:microsoft.com/office/officeart/2016/7/layout/RepeatingBendingProcessNew"/>
    <dgm:cxn modelId="{E82CD853-982E-46B8-94AB-3D4084F920CC}" type="presOf" srcId="{90B91C5B-D7A7-4C64-8D36-17612801BD8F}" destId="{1AE892F5-3D0D-4105-9B4C-A848E132A219}" srcOrd="1" destOrd="0" presId="urn:microsoft.com/office/officeart/2016/7/layout/RepeatingBendingProcessNew"/>
    <dgm:cxn modelId="{3C7B6558-28DA-48D2-AD8A-5543D050FC76}" type="presOf" srcId="{90B91C5B-D7A7-4C64-8D36-17612801BD8F}" destId="{08BBDDA2-1E94-404C-99B8-B587C5B2E7C0}" srcOrd="0" destOrd="0" presId="urn:microsoft.com/office/officeart/2016/7/layout/RepeatingBendingProcessNew"/>
    <dgm:cxn modelId="{0B4B2C80-3A46-437C-96BB-5FE34A8E2EF3}" type="presOf" srcId="{D65B3A3C-C85C-4FED-A6A0-7AD7EC13692E}" destId="{9E86EB2A-F8C1-4270-B7E1-62A291020663}" srcOrd="0" destOrd="0" presId="urn:microsoft.com/office/officeart/2016/7/layout/RepeatingBendingProcessNew"/>
    <dgm:cxn modelId="{C5F1D490-6E66-40C0-B32D-976D990C7CCD}" srcId="{B051EBB2-49C0-4C2C-9A42-B9A23FF2F082}" destId="{9ED21BA5-8F7A-4AD5-A768-D94CAC9A4110}" srcOrd="1" destOrd="0" parTransId="{7D403C24-13A8-43B1-98D8-68E5214C6B03}" sibTransId="{9EB86F2E-D3BF-41F2-A409-98BAF5048E83}"/>
    <dgm:cxn modelId="{30EFD79F-FA53-456A-ADBB-718DD1D8C3B6}" type="presOf" srcId="{9ED21BA5-8F7A-4AD5-A768-D94CAC9A4110}" destId="{575F701D-172A-4F76-AFB2-65337B5D3BEE}" srcOrd="0" destOrd="0" presId="urn:microsoft.com/office/officeart/2016/7/layout/RepeatingBendingProcessNew"/>
    <dgm:cxn modelId="{59FF7BB6-701D-4754-B59C-2D7029B78D3E}" type="presOf" srcId="{4A0568C1-102C-4EF7-B008-EC7FFF70EAE7}" destId="{4A4B846E-FA7F-43EC-B11F-3F92C45216CC}" srcOrd="0" destOrd="0" presId="urn:microsoft.com/office/officeart/2016/7/layout/RepeatingBendingProcessNew"/>
    <dgm:cxn modelId="{ACA60BE2-42A5-44FE-8C7F-82E0D3BB0D51}" type="presOf" srcId="{28902007-FC86-4BF1-A698-8E3078C97E3D}" destId="{3E204CE0-FEEF-40DA-AD31-7557AAF8E86B}" srcOrd="1" destOrd="0" presId="urn:microsoft.com/office/officeart/2016/7/layout/RepeatingBendingProcessNew"/>
    <dgm:cxn modelId="{6C24FEF9-2905-4A06-A915-B995FAECCDF8}" type="presParOf" srcId="{85D239C9-8D3C-4C71-9A61-526090702772}" destId="{4856BA6C-CFBB-4E44-A912-7049629DD83D}" srcOrd="0" destOrd="0" presId="urn:microsoft.com/office/officeart/2016/7/layout/RepeatingBendingProcessNew"/>
    <dgm:cxn modelId="{A33150FF-0435-46FE-831C-5DAB40B8626F}" type="presParOf" srcId="{85D239C9-8D3C-4C71-9A61-526090702772}" destId="{4DDF26CF-B682-4E4F-8991-782C140B91CD}" srcOrd="1" destOrd="0" presId="urn:microsoft.com/office/officeart/2016/7/layout/RepeatingBendingProcessNew"/>
    <dgm:cxn modelId="{D9DF4817-E200-4CCB-A663-3D67694CFAE3}" type="presParOf" srcId="{4DDF26CF-B682-4E4F-8991-782C140B91CD}" destId="{3E204CE0-FEEF-40DA-AD31-7557AAF8E86B}" srcOrd="0" destOrd="0" presId="urn:microsoft.com/office/officeart/2016/7/layout/RepeatingBendingProcessNew"/>
    <dgm:cxn modelId="{5F6AE48D-FC01-4A0E-80B9-E07D8E253AA9}" type="presParOf" srcId="{85D239C9-8D3C-4C71-9A61-526090702772}" destId="{575F701D-172A-4F76-AFB2-65337B5D3BEE}" srcOrd="2" destOrd="0" presId="urn:microsoft.com/office/officeart/2016/7/layout/RepeatingBendingProcessNew"/>
    <dgm:cxn modelId="{E6D0CE04-13EF-4952-A976-4966D94D58D3}" type="presParOf" srcId="{85D239C9-8D3C-4C71-9A61-526090702772}" destId="{97F05066-6E9E-48B3-A564-690F6C0A14FC}" srcOrd="3" destOrd="0" presId="urn:microsoft.com/office/officeart/2016/7/layout/RepeatingBendingProcessNew"/>
    <dgm:cxn modelId="{D393336A-FB28-43B0-B3A9-B5017A6B08F7}" type="presParOf" srcId="{97F05066-6E9E-48B3-A564-690F6C0A14FC}" destId="{A413DF64-BA4F-4CA6-959D-2C79F83B3D25}" srcOrd="0" destOrd="0" presId="urn:microsoft.com/office/officeart/2016/7/layout/RepeatingBendingProcessNew"/>
    <dgm:cxn modelId="{FCFB63FA-2C76-4C3F-A80F-6B8FE79DA08F}" type="presParOf" srcId="{85D239C9-8D3C-4C71-9A61-526090702772}" destId="{9E86EB2A-F8C1-4270-B7E1-62A291020663}" srcOrd="4" destOrd="0" presId="urn:microsoft.com/office/officeart/2016/7/layout/RepeatingBendingProcessNew"/>
    <dgm:cxn modelId="{BCE6ABD1-3B1A-4CBE-A615-2D062C95A2D3}" type="presParOf" srcId="{85D239C9-8D3C-4C71-9A61-526090702772}" destId="{08BBDDA2-1E94-404C-99B8-B587C5B2E7C0}" srcOrd="5" destOrd="0" presId="urn:microsoft.com/office/officeart/2016/7/layout/RepeatingBendingProcessNew"/>
    <dgm:cxn modelId="{869260CD-7C67-405F-9471-BEDC39958D39}" type="presParOf" srcId="{08BBDDA2-1E94-404C-99B8-B587C5B2E7C0}" destId="{1AE892F5-3D0D-4105-9B4C-A848E132A219}" srcOrd="0" destOrd="0" presId="urn:microsoft.com/office/officeart/2016/7/layout/RepeatingBendingProcessNew"/>
    <dgm:cxn modelId="{E261A467-7820-4469-A19A-DD2352BF346E}" type="presParOf" srcId="{85D239C9-8D3C-4C71-9A61-526090702772}" destId="{4A4B846E-FA7F-43EC-B11F-3F92C45216CC}" srcOrd="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C19C0F-C988-4494-994C-27F62041342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AB8242E-0A9A-4611-B122-6B0A35238C1E}">
      <dgm:prSet/>
      <dgm:spPr/>
      <dgm:t>
        <a:bodyPr/>
        <a:lstStyle/>
        <a:p>
          <a:pPr>
            <a:defRPr cap="all"/>
          </a:pPr>
          <a:r>
            <a:rPr lang="en-US"/>
            <a:t>Getting Game IDs</a:t>
          </a:r>
        </a:p>
      </dgm:t>
    </dgm:pt>
    <dgm:pt modelId="{D7650DD6-9D7C-4642-95D7-5230FBA5970A}" type="parTrans" cxnId="{28D037E2-19C4-4635-ACF4-B17DD1D2353B}">
      <dgm:prSet/>
      <dgm:spPr/>
      <dgm:t>
        <a:bodyPr/>
        <a:lstStyle/>
        <a:p>
          <a:endParaRPr lang="en-US"/>
        </a:p>
      </dgm:t>
    </dgm:pt>
    <dgm:pt modelId="{16A1E409-1F2B-42D5-994F-D8EF5A15F90E}" type="sibTrans" cxnId="{28D037E2-19C4-4635-ACF4-B17DD1D2353B}">
      <dgm:prSet/>
      <dgm:spPr/>
      <dgm:t>
        <a:bodyPr/>
        <a:lstStyle/>
        <a:p>
          <a:endParaRPr lang="en-US"/>
        </a:p>
      </dgm:t>
    </dgm:pt>
    <dgm:pt modelId="{C3B57814-A4BA-4362-90F5-4DE286D2A44A}">
      <dgm:prSet/>
      <dgm:spPr/>
      <dgm:t>
        <a:bodyPr/>
        <a:lstStyle/>
        <a:p>
          <a:pPr>
            <a:defRPr cap="all"/>
          </a:pPr>
          <a:r>
            <a:rPr lang="en-US"/>
            <a:t>Running Game IDs to Get Individual Game Stats</a:t>
          </a:r>
        </a:p>
      </dgm:t>
    </dgm:pt>
    <dgm:pt modelId="{54781CF0-0993-424E-978F-2ADCD81FFC0E}" type="parTrans" cxnId="{00752FE2-E1A7-4886-A632-98EDC6F174C6}">
      <dgm:prSet/>
      <dgm:spPr/>
      <dgm:t>
        <a:bodyPr/>
        <a:lstStyle/>
        <a:p>
          <a:endParaRPr lang="en-US"/>
        </a:p>
      </dgm:t>
    </dgm:pt>
    <dgm:pt modelId="{D8440165-92C5-4BEB-B77C-79856A4D77B5}" type="sibTrans" cxnId="{00752FE2-E1A7-4886-A632-98EDC6F174C6}">
      <dgm:prSet/>
      <dgm:spPr/>
      <dgm:t>
        <a:bodyPr/>
        <a:lstStyle/>
        <a:p>
          <a:endParaRPr lang="en-US"/>
        </a:p>
      </dgm:t>
    </dgm:pt>
    <dgm:pt modelId="{DA98651A-9FED-4A2F-90E2-416DDC0C4957}" type="pres">
      <dgm:prSet presAssocID="{94C19C0F-C988-4494-994C-27F620413423}" presName="root" presStyleCnt="0">
        <dgm:presLayoutVars>
          <dgm:dir/>
          <dgm:resizeHandles val="exact"/>
        </dgm:presLayoutVars>
      </dgm:prSet>
      <dgm:spPr/>
    </dgm:pt>
    <dgm:pt modelId="{5EC2B4A8-C0C5-499D-B5CB-6D577FC878AF}" type="pres">
      <dgm:prSet presAssocID="{1AB8242E-0A9A-4611-B122-6B0A35238C1E}" presName="compNode" presStyleCnt="0"/>
      <dgm:spPr/>
    </dgm:pt>
    <dgm:pt modelId="{52E58E57-CCAC-4B9C-899E-C2889BCADF8E}" type="pres">
      <dgm:prSet presAssocID="{1AB8242E-0A9A-4611-B122-6B0A35238C1E}" presName="iconBgRect" presStyleLbl="bgShp" presStyleIdx="0" presStyleCnt="2"/>
      <dgm:spPr/>
    </dgm:pt>
    <dgm:pt modelId="{26CD5030-11E3-4BBB-82A9-197772F3B456}" type="pres">
      <dgm:prSet presAssocID="{1AB8242E-0A9A-4611-B122-6B0A35238C1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079110A9-D8A4-4352-A8CD-E51C063936BF}" type="pres">
      <dgm:prSet presAssocID="{1AB8242E-0A9A-4611-B122-6B0A35238C1E}" presName="spaceRect" presStyleCnt="0"/>
      <dgm:spPr/>
    </dgm:pt>
    <dgm:pt modelId="{E4059ED5-985F-4526-BADD-45F59DCDDB14}" type="pres">
      <dgm:prSet presAssocID="{1AB8242E-0A9A-4611-B122-6B0A35238C1E}" presName="textRect" presStyleLbl="revTx" presStyleIdx="0" presStyleCnt="2">
        <dgm:presLayoutVars>
          <dgm:chMax val="1"/>
          <dgm:chPref val="1"/>
        </dgm:presLayoutVars>
      </dgm:prSet>
      <dgm:spPr/>
    </dgm:pt>
    <dgm:pt modelId="{6CEEEC95-41AD-4056-A89D-70B16F8F4D89}" type="pres">
      <dgm:prSet presAssocID="{16A1E409-1F2B-42D5-994F-D8EF5A15F90E}" presName="sibTrans" presStyleCnt="0"/>
      <dgm:spPr/>
    </dgm:pt>
    <dgm:pt modelId="{AB64564D-E96D-4B09-9E18-02AC734F518B}" type="pres">
      <dgm:prSet presAssocID="{C3B57814-A4BA-4362-90F5-4DE286D2A44A}" presName="compNode" presStyleCnt="0"/>
      <dgm:spPr/>
    </dgm:pt>
    <dgm:pt modelId="{8CB21232-DD9C-41E7-8E65-5D9AC8FC1BA2}" type="pres">
      <dgm:prSet presAssocID="{C3B57814-A4BA-4362-90F5-4DE286D2A44A}" presName="iconBgRect" presStyleLbl="bgShp" presStyleIdx="1" presStyleCnt="2"/>
      <dgm:spPr/>
    </dgm:pt>
    <dgm:pt modelId="{3BC94F5F-B647-4B1C-A798-C170C0E5460D}" type="pres">
      <dgm:prSet presAssocID="{C3B57814-A4BA-4362-90F5-4DE286D2A44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n"/>
        </a:ext>
      </dgm:extLst>
    </dgm:pt>
    <dgm:pt modelId="{6B729489-172F-47EE-B7F1-AEE7C2645A9C}" type="pres">
      <dgm:prSet presAssocID="{C3B57814-A4BA-4362-90F5-4DE286D2A44A}" presName="spaceRect" presStyleCnt="0"/>
      <dgm:spPr/>
    </dgm:pt>
    <dgm:pt modelId="{0DEB1E71-1478-4D2E-99E6-8D3C1FAB8F6A}" type="pres">
      <dgm:prSet presAssocID="{C3B57814-A4BA-4362-90F5-4DE286D2A44A}" presName="textRect" presStyleLbl="revTx" presStyleIdx="1" presStyleCnt="2">
        <dgm:presLayoutVars>
          <dgm:chMax val="1"/>
          <dgm:chPref val="1"/>
        </dgm:presLayoutVars>
      </dgm:prSet>
      <dgm:spPr/>
    </dgm:pt>
  </dgm:ptLst>
  <dgm:cxnLst>
    <dgm:cxn modelId="{88DD183C-5B17-4661-9001-49046D401892}" type="presOf" srcId="{1AB8242E-0A9A-4611-B122-6B0A35238C1E}" destId="{E4059ED5-985F-4526-BADD-45F59DCDDB14}" srcOrd="0" destOrd="0" presId="urn:microsoft.com/office/officeart/2018/5/layout/IconCircleLabelList"/>
    <dgm:cxn modelId="{00752FE2-E1A7-4886-A632-98EDC6F174C6}" srcId="{94C19C0F-C988-4494-994C-27F620413423}" destId="{C3B57814-A4BA-4362-90F5-4DE286D2A44A}" srcOrd="1" destOrd="0" parTransId="{54781CF0-0993-424E-978F-2ADCD81FFC0E}" sibTransId="{D8440165-92C5-4BEB-B77C-79856A4D77B5}"/>
    <dgm:cxn modelId="{28D037E2-19C4-4635-ACF4-B17DD1D2353B}" srcId="{94C19C0F-C988-4494-994C-27F620413423}" destId="{1AB8242E-0A9A-4611-B122-6B0A35238C1E}" srcOrd="0" destOrd="0" parTransId="{D7650DD6-9D7C-4642-95D7-5230FBA5970A}" sibTransId="{16A1E409-1F2B-42D5-994F-D8EF5A15F90E}"/>
    <dgm:cxn modelId="{EC3A0AEB-A082-4767-803D-A3CDE93CE038}" type="presOf" srcId="{94C19C0F-C988-4494-994C-27F620413423}" destId="{DA98651A-9FED-4A2F-90E2-416DDC0C4957}" srcOrd="0" destOrd="0" presId="urn:microsoft.com/office/officeart/2018/5/layout/IconCircleLabelList"/>
    <dgm:cxn modelId="{CC8ABBF9-4CFE-43CD-90C5-56437792A2DD}" type="presOf" srcId="{C3B57814-A4BA-4362-90F5-4DE286D2A44A}" destId="{0DEB1E71-1478-4D2E-99E6-8D3C1FAB8F6A}" srcOrd="0" destOrd="0" presId="urn:microsoft.com/office/officeart/2018/5/layout/IconCircleLabelList"/>
    <dgm:cxn modelId="{C1A14903-7D1B-404F-8B71-7C631B6195E5}" type="presParOf" srcId="{DA98651A-9FED-4A2F-90E2-416DDC0C4957}" destId="{5EC2B4A8-C0C5-499D-B5CB-6D577FC878AF}" srcOrd="0" destOrd="0" presId="urn:microsoft.com/office/officeart/2018/5/layout/IconCircleLabelList"/>
    <dgm:cxn modelId="{83F506ED-D702-4C52-8FCF-81924ECDB25A}" type="presParOf" srcId="{5EC2B4A8-C0C5-499D-B5CB-6D577FC878AF}" destId="{52E58E57-CCAC-4B9C-899E-C2889BCADF8E}" srcOrd="0" destOrd="0" presId="urn:microsoft.com/office/officeart/2018/5/layout/IconCircleLabelList"/>
    <dgm:cxn modelId="{B4BFA8B2-9D5A-4E63-9633-2B91F2993254}" type="presParOf" srcId="{5EC2B4A8-C0C5-499D-B5CB-6D577FC878AF}" destId="{26CD5030-11E3-4BBB-82A9-197772F3B456}" srcOrd="1" destOrd="0" presId="urn:microsoft.com/office/officeart/2018/5/layout/IconCircleLabelList"/>
    <dgm:cxn modelId="{A5414E7A-FB0B-45DB-BC31-AF19E885A962}" type="presParOf" srcId="{5EC2B4A8-C0C5-499D-B5CB-6D577FC878AF}" destId="{079110A9-D8A4-4352-A8CD-E51C063936BF}" srcOrd="2" destOrd="0" presId="urn:microsoft.com/office/officeart/2018/5/layout/IconCircleLabelList"/>
    <dgm:cxn modelId="{F0325F78-7A96-4458-9671-8D2CD466662A}" type="presParOf" srcId="{5EC2B4A8-C0C5-499D-B5CB-6D577FC878AF}" destId="{E4059ED5-985F-4526-BADD-45F59DCDDB14}" srcOrd="3" destOrd="0" presId="urn:microsoft.com/office/officeart/2018/5/layout/IconCircleLabelList"/>
    <dgm:cxn modelId="{F3F62653-1A7C-4FC9-8B09-0F6AC12702D8}" type="presParOf" srcId="{DA98651A-9FED-4A2F-90E2-416DDC0C4957}" destId="{6CEEEC95-41AD-4056-A89D-70B16F8F4D89}" srcOrd="1" destOrd="0" presId="urn:microsoft.com/office/officeart/2018/5/layout/IconCircleLabelList"/>
    <dgm:cxn modelId="{2ABBBD73-3CE7-4DF4-8000-822DAD2CAA9B}" type="presParOf" srcId="{DA98651A-9FED-4A2F-90E2-416DDC0C4957}" destId="{AB64564D-E96D-4B09-9E18-02AC734F518B}" srcOrd="2" destOrd="0" presId="urn:microsoft.com/office/officeart/2018/5/layout/IconCircleLabelList"/>
    <dgm:cxn modelId="{34C48F0C-1C7B-4637-A7FD-0087E1C80F66}" type="presParOf" srcId="{AB64564D-E96D-4B09-9E18-02AC734F518B}" destId="{8CB21232-DD9C-41E7-8E65-5D9AC8FC1BA2}" srcOrd="0" destOrd="0" presId="urn:microsoft.com/office/officeart/2018/5/layout/IconCircleLabelList"/>
    <dgm:cxn modelId="{484FF82C-E8B3-41B3-8C47-92EE4DDD7B3D}" type="presParOf" srcId="{AB64564D-E96D-4B09-9E18-02AC734F518B}" destId="{3BC94F5F-B647-4B1C-A798-C170C0E5460D}" srcOrd="1" destOrd="0" presId="urn:microsoft.com/office/officeart/2018/5/layout/IconCircleLabelList"/>
    <dgm:cxn modelId="{6643E088-EE8A-49B6-946D-C93AAB7A7B17}" type="presParOf" srcId="{AB64564D-E96D-4B09-9E18-02AC734F518B}" destId="{6B729489-172F-47EE-B7F1-AEE7C2645A9C}" srcOrd="2" destOrd="0" presId="urn:microsoft.com/office/officeart/2018/5/layout/IconCircleLabelList"/>
    <dgm:cxn modelId="{D6DFF2CF-997A-4C10-8D4B-E2F0B2B25B42}" type="presParOf" srcId="{AB64564D-E96D-4B09-9E18-02AC734F518B}" destId="{0DEB1E71-1478-4D2E-99E6-8D3C1FAB8F6A}"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F26CF-B682-4E4F-8991-782C140B91CD}">
      <dsp:nvSpPr>
        <dsp:cNvPr id="0" name=""/>
        <dsp:cNvSpPr/>
      </dsp:nvSpPr>
      <dsp:spPr>
        <a:xfrm>
          <a:off x="3115757" y="835448"/>
          <a:ext cx="643723" cy="91440"/>
        </a:xfrm>
        <a:custGeom>
          <a:avLst/>
          <a:gdLst/>
          <a:ahLst/>
          <a:cxnLst/>
          <a:rect l="0" t="0" r="0" b="0"/>
          <a:pathLst>
            <a:path>
              <a:moveTo>
                <a:pt x="0" y="45720"/>
              </a:moveTo>
              <a:lnTo>
                <a:pt x="64372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20760" y="877796"/>
        <a:ext cx="33716" cy="6743"/>
      </dsp:txXfrm>
    </dsp:sp>
    <dsp:sp modelId="{4856BA6C-CFBB-4E44-A912-7049629DD83D}">
      <dsp:nvSpPr>
        <dsp:cNvPr id="0" name=""/>
        <dsp:cNvSpPr/>
      </dsp:nvSpPr>
      <dsp:spPr>
        <a:xfrm>
          <a:off x="185717" y="1616"/>
          <a:ext cx="2931839" cy="17591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63" tIns="150799" rIns="143663" bIns="150799" numCol="1" spcCol="1270" anchor="ctr" anchorCtr="0">
          <a:noAutofit/>
        </a:bodyPr>
        <a:lstStyle/>
        <a:p>
          <a:pPr marL="0" lvl="0" indent="0" algn="ctr" defTabSz="1155700">
            <a:lnSpc>
              <a:spcPct val="90000"/>
            </a:lnSpc>
            <a:spcBef>
              <a:spcPct val="0"/>
            </a:spcBef>
            <a:spcAft>
              <a:spcPct val="35000"/>
            </a:spcAft>
            <a:buNone/>
          </a:pPr>
          <a:r>
            <a:rPr lang="en-US" sz="2600" kern="1200"/>
            <a:t>Gather sufficient in game data</a:t>
          </a:r>
        </a:p>
      </dsp:txBody>
      <dsp:txXfrm>
        <a:off x="185717" y="1616"/>
        <a:ext cx="2931839" cy="1759103"/>
      </dsp:txXfrm>
    </dsp:sp>
    <dsp:sp modelId="{97F05066-6E9E-48B3-A564-690F6C0A14FC}">
      <dsp:nvSpPr>
        <dsp:cNvPr id="0" name=""/>
        <dsp:cNvSpPr/>
      </dsp:nvSpPr>
      <dsp:spPr>
        <a:xfrm>
          <a:off x="6721919" y="835448"/>
          <a:ext cx="643723" cy="91440"/>
        </a:xfrm>
        <a:custGeom>
          <a:avLst/>
          <a:gdLst/>
          <a:ahLst/>
          <a:cxnLst/>
          <a:rect l="0" t="0" r="0" b="0"/>
          <a:pathLst>
            <a:path>
              <a:moveTo>
                <a:pt x="0" y="45720"/>
              </a:moveTo>
              <a:lnTo>
                <a:pt x="643723"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26923" y="877796"/>
        <a:ext cx="33716" cy="6743"/>
      </dsp:txXfrm>
    </dsp:sp>
    <dsp:sp modelId="{575F701D-172A-4F76-AFB2-65337B5D3BEE}">
      <dsp:nvSpPr>
        <dsp:cNvPr id="0" name=""/>
        <dsp:cNvSpPr/>
      </dsp:nvSpPr>
      <dsp:spPr>
        <a:xfrm>
          <a:off x="3791880" y="1616"/>
          <a:ext cx="2931839" cy="17591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63" tIns="150799" rIns="143663" bIns="150799" numCol="1" spcCol="1270" anchor="ctr" anchorCtr="0">
          <a:noAutofit/>
        </a:bodyPr>
        <a:lstStyle/>
        <a:p>
          <a:pPr marL="0" lvl="0" indent="0" algn="ctr" defTabSz="1155700">
            <a:lnSpc>
              <a:spcPct val="90000"/>
            </a:lnSpc>
            <a:spcBef>
              <a:spcPct val="0"/>
            </a:spcBef>
            <a:spcAft>
              <a:spcPct val="35000"/>
            </a:spcAft>
            <a:buNone/>
          </a:pPr>
          <a:r>
            <a:rPr lang="en-US" sz="2600" kern="1200"/>
            <a:t>Run models on the data</a:t>
          </a:r>
        </a:p>
      </dsp:txBody>
      <dsp:txXfrm>
        <a:off x="3791880" y="1616"/>
        <a:ext cx="2931839" cy="1759103"/>
      </dsp:txXfrm>
    </dsp:sp>
    <dsp:sp modelId="{08BBDDA2-1E94-404C-99B8-B587C5B2E7C0}">
      <dsp:nvSpPr>
        <dsp:cNvPr id="0" name=""/>
        <dsp:cNvSpPr/>
      </dsp:nvSpPr>
      <dsp:spPr>
        <a:xfrm>
          <a:off x="1651637" y="1758919"/>
          <a:ext cx="7212325" cy="643723"/>
        </a:xfrm>
        <a:custGeom>
          <a:avLst/>
          <a:gdLst/>
          <a:ahLst/>
          <a:cxnLst/>
          <a:rect l="0" t="0" r="0" b="0"/>
          <a:pathLst>
            <a:path>
              <a:moveTo>
                <a:pt x="7212325" y="0"/>
              </a:moveTo>
              <a:lnTo>
                <a:pt x="7212325" y="338961"/>
              </a:lnTo>
              <a:lnTo>
                <a:pt x="0" y="338961"/>
              </a:lnTo>
              <a:lnTo>
                <a:pt x="0" y="643723"/>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76705" y="2077409"/>
        <a:ext cx="362189" cy="6743"/>
      </dsp:txXfrm>
    </dsp:sp>
    <dsp:sp modelId="{9E86EB2A-F8C1-4270-B7E1-62A291020663}">
      <dsp:nvSpPr>
        <dsp:cNvPr id="0" name=""/>
        <dsp:cNvSpPr/>
      </dsp:nvSpPr>
      <dsp:spPr>
        <a:xfrm>
          <a:off x="7398042" y="1616"/>
          <a:ext cx="2931839" cy="17591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63" tIns="150799" rIns="143663" bIns="150799" numCol="1" spcCol="1270" anchor="ctr" anchorCtr="0">
          <a:noAutofit/>
        </a:bodyPr>
        <a:lstStyle/>
        <a:p>
          <a:pPr marL="0" lvl="0" indent="0" algn="ctr" defTabSz="1155700">
            <a:lnSpc>
              <a:spcPct val="90000"/>
            </a:lnSpc>
            <a:spcBef>
              <a:spcPct val="0"/>
            </a:spcBef>
            <a:spcAft>
              <a:spcPct val="35000"/>
            </a:spcAft>
            <a:buNone/>
          </a:pPr>
          <a:r>
            <a:rPr lang="en-US" sz="2600" kern="1200"/>
            <a:t>Pick the best/most appropriate model</a:t>
          </a:r>
        </a:p>
      </dsp:txBody>
      <dsp:txXfrm>
        <a:off x="7398042" y="1616"/>
        <a:ext cx="2931839" cy="1759103"/>
      </dsp:txXfrm>
    </dsp:sp>
    <dsp:sp modelId="{4A4B846E-FA7F-43EC-B11F-3F92C45216CC}">
      <dsp:nvSpPr>
        <dsp:cNvPr id="0" name=""/>
        <dsp:cNvSpPr/>
      </dsp:nvSpPr>
      <dsp:spPr>
        <a:xfrm>
          <a:off x="185717" y="2435043"/>
          <a:ext cx="2931839" cy="175910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3663" tIns="150799" rIns="143663" bIns="150799" numCol="1" spcCol="1270" anchor="ctr" anchorCtr="0">
          <a:noAutofit/>
        </a:bodyPr>
        <a:lstStyle/>
        <a:p>
          <a:pPr marL="0" lvl="0" indent="0" algn="ctr" defTabSz="1155700">
            <a:lnSpc>
              <a:spcPct val="90000"/>
            </a:lnSpc>
            <a:spcBef>
              <a:spcPct val="0"/>
            </a:spcBef>
            <a:spcAft>
              <a:spcPct val="35000"/>
            </a:spcAft>
            <a:buNone/>
          </a:pPr>
          <a:r>
            <a:rPr lang="en-US" sz="2600" kern="1200"/>
            <a:t>Use that model to predict future matchups (playoffs)</a:t>
          </a:r>
        </a:p>
      </dsp:txBody>
      <dsp:txXfrm>
        <a:off x="185717" y="2435043"/>
        <a:ext cx="2931839" cy="1759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58E57-CCAC-4B9C-899E-C2889BCADF8E}">
      <dsp:nvSpPr>
        <dsp:cNvPr id="0" name=""/>
        <dsp:cNvSpPr/>
      </dsp:nvSpPr>
      <dsp:spPr>
        <a:xfrm>
          <a:off x="640310" y="12793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CD5030-11E3-4BBB-82A9-197772F3B456}">
      <dsp:nvSpPr>
        <dsp:cNvPr id="0" name=""/>
        <dsp:cNvSpPr/>
      </dsp:nvSpPr>
      <dsp:spPr>
        <a:xfrm>
          <a:off x="1057122" y="1696115"/>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059ED5-985F-4526-BADD-45F59DCDDB14}">
      <dsp:nvSpPr>
        <dsp:cNvPr id="0" name=""/>
        <dsp:cNvSpPr/>
      </dsp:nvSpPr>
      <dsp:spPr>
        <a:xfrm>
          <a:off x="15091" y="38443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Getting Game IDs</a:t>
          </a:r>
        </a:p>
      </dsp:txBody>
      <dsp:txXfrm>
        <a:off x="15091" y="3844302"/>
        <a:ext cx="3206250" cy="720000"/>
      </dsp:txXfrm>
    </dsp:sp>
    <dsp:sp modelId="{8CB21232-DD9C-41E7-8E65-5D9AC8FC1BA2}">
      <dsp:nvSpPr>
        <dsp:cNvPr id="0" name=""/>
        <dsp:cNvSpPr/>
      </dsp:nvSpPr>
      <dsp:spPr>
        <a:xfrm>
          <a:off x="4407654" y="12793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C94F5F-B647-4B1C-A798-C170C0E5460D}">
      <dsp:nvSpPr>
        <dsp:cNvPr id="0" name=""/>
        <dsp:cNvSpPr/>
      </dsp:nvSpPr>
      <dsp:spPr>
        <a:xfrm>
          <a:off x="4824466" y="1696115"/>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EB1E71-1478-4D2E-99E6-8D3C1FAB8F6A}">
      <dsp:nvSpPr>
        <dsp:cNvPr id="0" name=""/>
        <dsp:cNvSpPr/>
      </dsp:nvSpPr>
      <dsp:spPr>
        <a:xfrm>
          <a:off x="3782435" y="38443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a:t>Running Game IDs to Get Individual Game Stats</a:t>
          </a:r>
        </a:p>
      </dsp:txBody>
      <dsp:txXfrm>
        <a:off x="3782435" y="38443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ABB267-8970-487E-8691-D0D886B02F0D}" type="datetimeFigureOut">
              <a:rPr lang="en-US" smtClean="0"/>
              <a:t>4/20/2024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C53DEA-058B-47ED-909A-1A2924916048}" type="slidenum">
              <a:rPr lang="en-US" smtClean="0"/>
              <a:t>‹#›</a:t>
            </a:fld>
            <a:endParaRPr lang="en-US"/>
          </a:p>
        </p:txBody>
      </p:sp>
    </p:spTree>
    <p:extLst>
      <p:ext uri="{BB962C8B-B14F-4D97-AF65-F5344CB8AC3E}">
        <p14:creationId xmlns:p14="http://schemas.microsoft.com/office/powerpoint/2010/main" val="23019153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to my data analyzing brothers, and my </a:t>
            </a:r>
            <a:r>
              <a:rPr lang="en-US" dirty="0" err="1"/>
              <a:t>ux</a:t>
            </a:r>
            <a:r>
              <a:rPr lang="en-US" dirty="0"/>
              <a:t>/</a:t>
            </a:r>
            <a:r>
              <a:rPr lang="en-US" dirty="0" err="1"/>
              <a:t>ui</a:t>
            </a:r>
            <a:r>
              <a:rPr lang="en-US" dirty="0"/>
              <a:t> and web developing cousins my name is Martin Krizan and welcome to my presentation on using Machine Learning to predict the outcome of NHL games. </a:t>
            </a:r>
          </a:p>
        </p:txBody>
      </p:sp>
      <p:sp>
        <p:nvSpPr>
          <p:cNvPr id="4" name="Slide Number Placeholder 3"/>
          <p:cNvSpPr>
            <a:spLocks noGrp="1"/>
          </p:cNvSpPr>
          <p:nvPr>
            <p:ph type="sldNum" sz="quarter" idx="5"/>
          </p:nvPr>
        </p:nvSpPr>
        <p:spPr/>
        <p:txBody>
          <a:bodyPr/>
          <a:lstStyle/>
          <a:p>
            <a:fld id="{90C53DEA-058B-47ED-909A-1A2924916048}" type="slidenum">
              <a:rPr lang="en-US" smtClean="0"/>
              <a:t>1</a:t>
            </a:fld>
            <a:endParaRPr lang="en-US"/>
          </a:p>
        </p:txBody>
      </p:sp>
    </p:spTree>
    <p:extLst>
      <p:ext uri="{BB962C8B-B14F-4D97-AF65-F5344CB8AC3E}">
        <p14:creationId xmlns:p14="http://schemas.microsoft.com/office/powerpoint/2010/main" val="36007135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Checking for overfitting is crucial because it ensures that our model doesn't just memorize the training data but generalizes well to new, unseen data. We determined that our model is not overfitting by comparing its performance on both the training and testing datasets; if the model performs well on both, it indicates that it has learned the underlying patterns in the data without simply memorizing it.</a:t>
            </a:r>
          </a:p>
        </p:txBody>
      </p:sp>
      <p:sp>
        <p:nvSpPr>
          <p:cNvPr id="4" name="Slide Number Placeholder 3"/>
          <p:cNvSpPr>
            <a:spLocks noGrp="1"/>
          </p:cNvSpPr>
          <p:nvPr>
            <p:ph type="sldNum" sz="quarter" idx="5"/>
          </p:nvPr>
        </p:nvSpPr>
        <p:spPr/>
        <p:txBody>
          <a:bodyPr/>
          <a:lstStyle/>
          <a:p>
            <a:fld id="{90C53DEA-058B-47ED-909A-1A2924916048}" type="slidenum">
              <a:rPr lang="en-US" smtClean="0"/>
              <a:t>10</a:t>
            </a:fld>
            <a:endParaRPr lang="en-US"/>
          </a:p>
        </p:txBody>
      </p:sp>
    </p:spTree>
    <p:extLst>
      <p:ext uri="{BB962C8B-B14F-4D97-AF65-F5344CB8AC3E}">
        <p14:creationId xmlns:p14="http://schemas.microsoft.com/office/powerpoint/2010/main" val="3475906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highlight>
                  <a:srgbClr val="FFFFFF"/>
                </a:highlight>
                <a:latin typeface="Söhne"/>
              </a:rPr>
              <a:t>Interpretability is crucial because it provide clear insights into the relationship between the independent variables and the target variable. With linear regression, it's easy to understand how each feature contributes to the prediction, as the coefficients directly indicate the magnitude and direction of the effect. While the Random Forest Classifier was slightly better in accuracy score, it is better suited to explaining complex relationships in the data, but since the analytical data is not too convoluted, and in fact, visibly interpretable, the Linear Regression model becomes my choice (although it was a close race).</a:t>
            </a:r>
            <a:endParaRPr lang="en-US" dirty="0"/>
          </a:p>
        </p:txBody>
      </p:sp>
      <p:sp>
        <p:nvSpPr>
          <p:cNvPr id="4" name="Slide Number Placeholder 3"/>
          <p:cNvSpPr>
            <a:spLocks noGrp="1"/>
          </p:cNvSpPr>
          <p:nvPr>
            <p:ph type="sldNum" sz="quarter" idx="5"/>
          </p:nvPr>
        </p:nvSpPr>
        <p:spPr/>
        <p:txBody>
          <a:bodyPr/>
          <a:lstStyle/>
          <a:p>
            <a:fld id="{90C53DEA-058B-47ED-909A-1A2924916048}" type="slidenum">
              <a:rPr lang="en-US" smtClean="0"/>
              <a:t>11</a:t>
            </a:fld>
            <a:endParaRPr lang="en-US"/>
          </a:p>
        </p:txBody>
      </p:sp>
    </p:spTree>
    <p:extLst>
      <p:ext uri="{BB962C8B-B14F-4D97-AF65-F5344CB8AC3E}">
        <p14:creationId xmlns:p14="http://schemas.microsoft.com/office/powerpoint/2010/main" val="575573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Free API challenges aside, the first half ran very smoothly. The issue started arising in the second part of the project. After properly setting up the logic for functions to 1. Predict a single game winner with the model 2. to Predict an entire best of 7 games round, and finally 3. running an entire best of 16 tournament through those functions, I ran across a multi-layered problem. The home and away teams were not running properly in the functions because they had an uneven number of features, as I tried to have it set up to take into account who was home and who was away, because the original data was mostly from the home team of each game, so the data was skewed towards that, leaving an imbalance.  After doing a lot of troubleshooting I was able to get the number of features to match up, but then it was giving me an erroneous prediction of the away team winning every game in every scenario for the playoff round. By this point I ran out of time.</a:t>
            </a:r>
          </a:p>
        </p:txBody>
      </p:sp>
      <p:sp>
        <p:nvSpPr>
          <p:cNvPr id="4" name="Slide Number Placeholder 3"/>
          <p:cNvSpPr>
            <a:spLocks noGrp="1"/>
          </p:cNvSpPr>
          <p:nvPr>
            <p:ph type="sldNum" sz="quarter" idx="5"/>
          </p:nvPr>
        </p:nvSpPr>
        <p:spPr/>
        <p:txBody>
          <a:bodyPr/>
          <a:lstStyle/>
          <a:p>
            <a:fld id="{90C53DEA-058B-47ED-909A-1A2924916048}" type="slidenum">
              <a:rPr lang="en-US" smtClean="0"/>
              <a:t>13</a:t>
            </a:fld>
            <a:endParaRPr lang="en-US"/>
          </a:p>
        </p:txBody>
      </p:sp>
    </p:spTree>
    <p:extLst>
      <p:ext uri="{BB962C8B-B14F-4D97-AF65-F5344CB8AC3E}">
        <p14:creationId xmlns:p14="http://schemas.microsoft.com/office/powerpoint/2010/main" val="1993956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biggest oversight was to try and break the features from each game to suit the home and away teams, which resulted in the aforementioned imbalance. Therefore the proper solution would be to use the entire analytics from each game applied to only the home team. This is because since we are taking the average of all the results, we are also taking the average of the stats against them (which we can also interpret as how well (or not) the home team defended, as opposed to how well the away team attacked). Taking the data like this will eliminate any issues of variable imbalance or inconsistencies, and it will allow the predictor to run in the same way that the model was originally predicting.</a:t>
            </a:r>
          </a:p>
        </p:txBody>
      </p:sp>
      <p:sp>
        <p:nvSpPr>
          <p:cNvPr id="4" name="Slide Number Placeholder 3"/>
          <p:cNvSpPr>
            <a:spLocks noGrp="1"/>
          </p:cNvSpPr>
          <p:nvPr>
            <p:ph type="sldNum" sz="quarter" idx="5"/>
          </p:nvPr>
        </p:nvSpPr>
        <p:spPr/>
        <p:txBody>
          <a:bodyPr/>
          <a:lstStyle/>
          <a:p>
            <a:fld id="{90C53DEA-058B-47ED-909A-1A2924916048}" type="slidenum">
              <a:rPr lang="en-US" smtClean="0"/>
              <a:t>14</a:t>
            </a:fld>
            <a:endParaRPr lang="en-US"/>
          </a:p>
        </p:txBody>
      </p:sp>
    </p:spTree>
    <p:extLst>
      <p:ext uri="{BB962C8B-B14F-4D97-AF65-F5344CB8AC3E}">
        <p14:creationId xmlns:p14="http://schemas.microsoft.com/office/powerpoint/2010/main" val="185935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lovely team, with our lead analyst, our hockey enthusiast for business acumen, our data spelunker who deep dives into the caves of logic (to figure out what the heck is going awry), and our resident API abuser, a maniac that hates sleep.</a:t>
            </a:r>
          </a:p>
        </p:txBody>
      </p:sp>
      <p:sp>
        <p:nvSpPr>
          <p:cNvPr id="4" name="Slide Number Placeholder 3"/>
          <p:cNvSpPr>
            <a:spLocks noGrp="1"/>
          </p:cNvSpPr>
          <p:nvPr>
            <p:ph type="sldNum" sz="quarter" idx="5"/>
          </p:nvPr>
        </p:nvSpPr>
        <p:spPr/>
        <p:txBody>
          <a:bodyPr/>
          <a:lstStyle/>
          <a:p>
            <a:fld id="{90C53DEA-058B-47ED-909A-1A2924916048}" type="slidenum">
              <a:rPr lang="en-US" smtClean="0"/>
              <a:t>15</a:t>
            </a:fld>
            <a:endParaRPr lang="en-US"/>
          </a:p>
        </p:txBody>
      </p:sp>
    </p:spTree>
    <p:extLst>
      <p:ext uri="{BB962C8B-B14F-4D97-AF65-F5344CB8AC3E}">
        <p14:creationId xmlns:p14="http://schemas.microsoft.com/office/powerpoint/2010/main" val="1983114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pretty self explanatory. These are the steps we need to go from having no data, to getting our predictions.</a:t>
            </a:r>
          </a:p>
        </p:txBody>
      </p:sp>
      <p:sp>
        <p:nvSpPr>
          <p:cNvPr id="4" name="Slide Number Placeholder 3"/>
          <p:cNvSpPr>
            <a:spLocks noGrp="1"/>
          </p:cNvSpPr>
          <p:nvPr>
            <p:ph type="sldNum" sz="quarter" idx="5"/>
          </p:nvPr>
        </p:nvSpPr>
        <p:spPr/>
        <p:txBody>
          <a:bodyPr/>
          <a:lstStyle/>
          <a:p>
            <a:fld id="{90C53DEA-058B-47ED-909A-1A2924916048}" type="slidenum">
              <a:rPr lang="en-US" smtClean="0"/>
              <a:t>2</a:t>
            </a:fld>
            <a:endParaRPr lang="en-US"/>
          </a:p>
        </p:txBody>
      </p:sp>
    </p:spTree>
    <p:extLst>
      <p:ext uri="{BB962C8B-B14F-4D97-AF65-F5344CB8AC3E}">
        <p14:creationId xmlns:p14="http://schemas.microsoft.com/office/powerpoint/2010/main" val="355251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step 1 is gathering our data. I was unable to find any CSVs or prepared files with the data that I needed, so my next best option was to use an API. I had to use a free API due to the difficulty in obtaining a paid one. The most challenging part about this was that I was limited to 1,000 calls, and if I exceeded it I had to create a new </a:t>
            </a:r>
            <a:r>
              <a:rPr lang="en-US" dirty="0" err="1"/>
              <a:t>gmail</a:t>
            </a:r>
            <a:r>
              <a:rPr lang="en-US" dirty="0"/>
              <a:t> account so that I could re-register. Also another thing to take into account with pulling data from API’s is that if it is done too frequently, you can be blocked. So common practice is to put a </a:t>
            </a:r>
            <a:r>
              <a:rPr lang="en-US" dirty="0" err="1"/>
              <a:t>time.sleep</a:t>
            </a:r>
            <a:r>
              <a:rPr lang="en-US" dirty="0"/>
              <a:t> function on there with random. To get mine to function properly without booting me I had to set it to an interval of 10 to 12 seconds.</a:t>
            </a:r>
          </a:p>
        </p:txBody>
      </p:sp>
      <p:sp>
        <p:nvSpPr>
          <p:cNvPr id="4" name="Slide Number Placeholder 3"/>
          <p:cNvSpPr>
            <a:spLocks noGrp="1"/>
          </p:cNvSpPr>
          <p:nvPr>
            <p:ph type="sldNum" sz="quarter" idx="5"/>
          </p:nvPr>
        </p:nvSpPr>
        <p:spPr/>
        <p:txBody>
          <a:bodyPr/>
          <a:lstStyle/>
          <a:p>
            <a:fld id="{90C53DEA-058B-47ED-909A-1A2924916048}" type="slidenum">
              <a:rPr lang="en-US" smtClean="0"/>
              <a:t>3</a:t>
            </a:fld>
            <a:endParaRPr lang="en-US"/>
          </a:p>
        </p:txBody>
      </p:sp>
    </p:spTree>
    <p:extLst>
      <p:ext uri="{BB962C8B-B14F-4D97-AF65-F5344CB8AC3E}">
        <p14:creationId xmlns:p14="http://schemas.microsoft.com/office/powerpoint/2010/main" val="648008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Gathering my data to be able to create a </a:t>
            </a:r>
            <a:r>
              <a:rPr lang="en-US" dirty="0" err="1"/>
              <a:t>dataframe</a:t>
            </a:r>
            <a:r>
              <a:rPr lang="en-US" dirty="0"/>
              <a:t> was a 2 step process. First I had to pull the game IDs from games within the 22-23, and 23-24 seasons. Once I had this, the next step was to set up a function to go through each of these game IDs on the API to pull the individual stats from each game. Once we had this, I converted it into a </a:t>
            </a:r>
            <a:r>
              <a:rPr lang="en-US" dirty="0" err="1"/>
              <a:t>dataframe</a:t>
            </a:r>
            <a:r>
              <a:rPr lang="en-US" dirty="0"/>
              <a:t> and CSV to have our data to work with.  </a:t>
            </a:r>
          </a:p>
        </p:txBody>
      </p:sp>
      <p:sp>
        <p:nvSpPr>
          <p:cNvPr id="4" name="Slide Number Placeholder 3"/>
          <p:cNvSpPr>
            <a:spLocks noGrp="1"/>
          </p:cNvSpPr>
          <p:nvPr>
            <p:ph type="sldNum" sz="quarter" idx="5"/>
          </p:nvPr>
        </p:nvSpPr>
        <p:spPr/>
        <p:txBody>
          <a:bodyPr/>
          <a:lstStyle/>
          <a:p>
            <a:fld id="{90C53DEA-058B-47ED-909A-1A2924916048}" type="slidenum">
              <a:rPr lang="en-US" smtClean="0"/>
              <a:t>4</a:t>
            </a:fld>
            <a:endParaRPr lang="en-US"/>
          </a:p>
        </p:txBody>
      </p:sp>
    </p:spTree>
    <p:extLst>
      <p:ext uri="{BB962C8B-B14F-4D97-AF65-F5344CB8AC3E}">
        <p14:creationId xmlns:p14="http://schemas.microsoft.com/office/powerpoint/2010/main" val="3812466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step was weeding out irrelevant information, cleaning, and then choosing the features for the models that would be most relevant in helping predictions. We took all pertinent in game stats everything from attendance to percentage of </a:t>
            </a:r>
            <a:r>
              <a:rPr lang="en-US" dirty="0" err="1"/>
              <a:t>converstion</a:t>
            </a:r>
            <a:r>
              <a:rPr lang="en-US" dirty="0"/>
              <a:t>, shot distance and much more, leaving out the game result as our target. Thus we trained our models.</a:t>
            </a:r>
          </a:p>
        </p:txBody>
      </p:sp>
      <p:sp>
        <p:nvSpPr>
          <p:cNvPr id="4" name="Slide Number Placeholder 3"/>
          <p:cNvSpPr>
            <a:spLocks noGrp="1"/>
          </p:cNvSpPr>
          <p:nvPr>
            <p:ph type="sldNum" sz="quarter" idx="5"/>
          </p:nvPr>
        </p:nvSpPr>
        <p:spPr/>
        <p:txBody>
          <a:bodyPr/>
          <a:lstStyle/>
          <a:p>
            <a:fld id="{90C53DEA-058B-47ED-909A-1A2924916048}" type="slidenum">
              <a:rPr lang="en-US" smtClean="0"/>
              <a:t>5</a:t>
            </a:fld>
            <a:endParaRPr lang="en-US"/>
          </a:p>
        </p:txBody>
      </p:sp>
    </p:spTree>
    <p:extLst>
      <p:ext uri="{BB962C8B-B14F-4D97-AF65-F5344CB8AC3E}">
        <p14:creationId xmlns:p14="http://schemas.microsoft.com/office/powerpoint/2010/main" val="2298602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Linear regression models are statistical methods that establish a relationship between a dependent variable and one or more independent variables by fitting a linear equation to observed data. K-nearest neighbors (KNN) is a method used to determine the category of an item by looking at the types of items that are most similar to it. For instance, if you want to predict whether a fruit is an apple or an orange, KNN looks at the nearest fruits around it and majority of those fruits' types determine the prediction. </a:t>
            </a:r>
          </a:p>
          <a:p>
            <a:r>
              <a:rPr lang="en-US" dirty="0"/>
              <a:t>A random forest classifier builds a collection of decision trees, where each tree is created using a random subset of features and data points. When making predictions, each tree in the forest votes on the outcome, and the classification result is determined by the majority vote from all trees, enhancing accuracy and reliability.</a:t>
            </a:r>
          </a:p>
        </p:txBody>
      </p:sp>
      <p:sp>
        <p:nvSpPr>
          <p:cNvPr id="4" name="Slide Number Placeholder 3"/>
          <p:cNvSpPr>
            <a:spLocks noGrp="1"/>
          </p:cNvSpPr>
          <p:nvPr>
            <p:ph type="sldNum" sz="quarter" idx="5"/>
          </p:nvPr>
        </p:nvSpPr>
        <p:spPr/>
        <p:txBody>
          <a:bodyPr/>
          <a:lstStyle/>
          <a:p>
            <a:fld id="{90C53DEA-058B-47ED-909A-1A2924916048}" type="slidenum">
              <a:rPr lang="en-US" smtClean="0"/>
              <a:t>6</a:t>
            </a:fld>
            <a:endParaRPr lang="en-US"/>
          </a:p>
        </p:txBody>
      </p:sp>
    </p:spTree>
    <p:extLst>
      <p:ext uri="{BB962C8B-B14F-4D97-AF65-F5344CB8AC3E}">
        <p14:creationId xmlns:p14="http://schemas.microsoft.com/office/powerpoint/2010/main" val="3970290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linear nature of the model comes from the assumption that the relationship between the variables and the outcome of the game (win or loss) can be described by a straight line. Essentially, it posits that changes in these predictor variables will result in proportional and predictable changes in the outcome, allowing for a straightforward computation of the likelihood of winning or losing based on the linear combination of these input variables.</a:t>
            </a:r>
          </a:p>
        </p:txBody>
      </p:sp>
      <p:sp>
        <p:nvSpPr>
          <p:cNvPr id="4" name="Slide Number Placeholder 3"/>
          <p:cNvSpPr>
            <a:spLocks noGrp="1"/>
          </p:cNvSpPr>
          <p:nvPr>
            <p:ph type="sldNum" sz="quarter" idx="5"/>
          </p:nvPr>
        </p:nvSpPr>
        <p:spPr/>
        <p:txBody>
          <a:bodyPr/>
          <a:lstStyle/>
          <a:p>
            <a:fld id="{90C53DEA-058B-47ED-909A-1A2924916048}" type="slidenum">
              <a:rPr lang="en-US" smtClean="0"/>
              <a:t>7</a:t>
            </a:fld>
            <a:endParaRPr lang="en-US"/>
          </a:p>
        </p:txBody>
      </p:sp>
    </p:spTree>
    <p:extLst>
      <p:ext uri="{BB962C8B-B14F-4D97-AF65-F5344CB8AC3E}">
        <p14:creationId xmlns:p14="http://schemas.microsoft.com/office/powerpoint/2010/main" val="1443731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KNN might perform less effectively than linear regression in predicting the outcome of a hockey game because it relies on the local similarity of data points, which can be problematic in sports contexts where factors influencing outcomes might have more complex relationships and variations. For instance, the game dynamics in hockey, such as team strategies or player forms, might not be well-captured simply through the nearest neighbors approach. Still, it is not performing terribly here.</a:t>
            </a:r>
          </a:p>
        </p:txBody>
      </p:sp>
      <p:sp>
        <p:nvSpPr>
          <p:cNvPr id="4" name="Slide Number Placeholder 3"/>
          <p:cNvSpPr>
            <a:spLocks noGrp="1"/>
          </p:cNvSpPr>
          <p:nvPr>
            <p:ph type="sldNum" sz="quarter" idx="5"/>
          </p:nvPr>
        </p:nvSpPr>
        <p:spPr/>
        <p:txBody>
          <a:bodyPr/>
          <a:lstStyle/>
          <a:p>
            <a:fld id="{90C53DEA-058B-47ED-909A-1A2924916048}" type="slidenum">
              <a:rPr lang="en-US" smtClean="0"/>
              <a:t>8</a:t>
            </a:fld>
            <a:endParaRPr lang="en-US"/>
          </a:p>
        </p:txBody>
      </p:sp>
    </p:spTree>
    <p:extLst>
      <p:ext uri="{BB962C8B-B14F-4D97-AF65-F5344CB8AC3E}">
        <p14:creationId xmlns:p14="http://schemas.microsoft.com/office/powerpoint/2010/main" val="2093106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Random forest might perform well in predicting hockey game outcomes because it can handle the complexity and interactions among various game-related variables—like player statistics, team form, and historical matchups—without being overly influenced by outliers or noise in the data. Additionally, its ensemble approach, where multiple decision trees vote on the outcome, helps in capturing diverse patterns and anomalies, leading to more robust and accurate predictions across different game scenarios.</a:t>
            </a:r>
          </a:p>
        </p:txBody>
      </p:sp>
      <p:sp>
        <p:nvSpPr>
          <p:cNvPr id="4" name="Slide Number Placeholder 3"/>
          <p:cNvSpPr>
            <a:spLocks noGrp="1"/>
          </p:cNvSpPr>
          <p:nvPr>
            <p:ph type="sldNum" sz="quarter" idx="5"/>
          </p:nvPr>
        </p:nvSpPr>
        <p:spPr/>
        <p:txBody>
          <a:bodyPr/>
          <a:lstStyle/>
          <a:p>
            <a:fld id="{90C53DEA-058B-47ED-909A-1A2924916048}" type="slidenum">
              <a:rPr lang="en-US" smtClean="0"/>
              <a:t>9</a:t>
            </a:fld>
            <a:endParaRPr lang="en-US"/>
          </a:p>
        </p:txBody>
      </p:sp>
    </p:spTree>
    <p:extLst>
      <p:ext uri="{BB962C8B-B14F-4D97-AF65-F5344CB8AC3E}">
        <p14:creationId xmlns:p14="http://schemas.microsoft.com/office/powerpoint/2010/main" val="2057018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4/20/2024</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262656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4/20/2024</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36509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4/20/2024</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26099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4/20/2024</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0375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4/20/2024</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58883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4/20/2024</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30157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4/20/2024</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8547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4/20/2024</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59373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4/20/2024</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16977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4/20/2024</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68398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4/20/2024</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7321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4/20/2024</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dirty="0"/>
          </a:p>
        </p:txBody>
      </p:sp>
    </p:spTree>
    <p:extLst>
      <p:ext uri="{BB962C8B-B14F-4D97-AF65-F5344CB8AC3E}">
        <p14:creationId xmlns:p14="http://schemas.microsoft.com/office/powerpoint/2010/main" val="259507284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5.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eg"/><Relationship Id="rId4" Type="http://schemas.openxmlformats.org/officeDocument/2006/relationships/image" Target="../media/image25.jp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gif"/><Relationship Id="rId5" Type="http://schemas.openxmlformats.org/officeDocument/2006/relationships/image" Target="../media/image5.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644DE9-8D09-43E2-BA69-F57482CFC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6C23C919-B32E-40FF-B3D8-631316E84E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61B17B84-F8A7-4053-9C9D-91E3CA7F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12188951" cy="6858000"/>
          </a:xfrm>
          <a:prstGeom prst="rect">
            <a:avLst/>
          </a:prstGeom>
          <a:blipFill dpi="0" rotWithShape="1">
            <a:blip r:embed="rId3">
              <a:alphaModFix amt="30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ack and orange logo&#10;&#10;Description automatically generated">
            <a:extLst>
              <a:ext uri="{FF2B5EF4-FFF2-40B4-BE49-F238E27FC236}">
                <a16:creationId xmlns:a16="http://schemas.microsoft.com/office/drawing/2014/main" id="{5C6FD935-6C42-27A7-1E54-8EFD18D7B58C}"/>
              </a:ext>
            </a:extLst>
          </p:cNvPr>
          <p:cNvPicPr>
            <a:picLocks noChangeAspect="1"/>
          </p:cNvPicPr>
          <p:nvPr/>
        </p:nvPicPr>
        <p:blipFill rotWithShape="1">
          <a:blip r:embed="rId4">
            <a:alphaModFix amt="70000"/>
          </a:blip>
          <a:srcRect t="11996" r="-1" b="12999"/>
          <a:stretch/>
        </p:blipFill>
        <p:spPr>
          <a:xfrm>
            <a:off x="20" y="10"/>
            <a:ext cx="12188932" cy="6856614"/>
          </a:xfrm>
          <a:prstGeom prst="rect">
            <a:avLst/>
          </a:prstGeom>
        </p:spPr>
      </p:pic>
      <p:sp>
        <p:nvSpPr>
          <p:cNvPr id="2" name="Title 1">
            <a:extLst>
              <a:ext uri="{FF2B5EF4-FFF2-40B4-BE49-F238E27FC236}">
                <a16:creationId xmlns:a16="http://schemas.microsoft.com/office/drawing/2014/main" id="{23EAA666-9103-CF3D-CB72-7E492D38B4B2}"/>
              </a:ext>
            </a:extLst>
          </p:cNvPr>
          <p:cNvSpPr>
            <a:spLocks noGrp="1"/>
          </p:cNvSpPr>
          <p:nvPr>
            <p:ph type="ctrTitle"/>
          </p:nvPr>
        </p:nvSpPr>
        <p:spPr>
          <a:xfrm>
            <a:off x="838200" y="740211"/>
            <a:ext cx="7530685" cy="3163864"/>
          </a:xfrm>
        </p:spPr>
        <p:txBody>
          <a:bodyPr>
            <a:normAutofit/>
          </a:bodyPr>
          <a:lstStyle/>
          <a:p>
            <a:pPr algn="l"/>
            <a:r>
              <a:rPr lang="en-US" sz="5200">
                <a:solidFill>
                  <a:srgbClr val="FFFFFF"/>
                </a:solidFill>
              </a:rPr>
              <a:t>Machine Learning to Predict Outcomes of NHL games</a:t>
            </a:r>
          </a:p>
        </p:txBody>
      </p:sp>
      <p:sp>
        <p:nvSpPr>
          <p:cNvPr id="3" name="TextBox 2">
            <a:extLst>
              <a:ext uri="{FF2B5EF4-FFF2-40B4-BE49-F238E27FC236}">
                <a16:creationId xmlns:a16="http://schemas.microsoft.com/office/drawing/2014/main" id="{F6E2728C-47C7-E404-9DCE-D5A0F7BE40E9}"/>
              </a:ext>
            </a:extLst>
          </p:cNvPr>
          <p:cNvSpPr txBox="1"/>
          <p:nvPr/>
        </p:nvSpPr>
        <p:spPr>
          <a:xfrm>
            <a:off x="9372600" y="5797296"/>
            <a:ext cx="2633472" cy="923330"/>
          </a:xfrm>
          <a:prstGeom prst="rect">
            <a:avLst/>
          </a:prstGeom>
          <a:noFill/>
        </p:spPr>
        <p:txBody>
          <a:bodyPr wrap="square" rtlCol="0">
            <a:spAutoFit/>
          </a:bodyPr>
          <a:lstStyle/>
          <a:p>
            <a:r>
              <a:rPr lang="en-US" b="1" dirty="0">
                <a:solidFill>
                  <a:schemeClr val="bg1"/>
                </a:solidFill>
              </a:rPr>
              <a:t>Martin Krizan</a:t>
            </a:r>
          </a:p>
          <a:p>
            <a:r>
              <a:rPr lang="en-US" b="1" dirty="0">
                <a:solidFill>
                  <a:schemeClr val="bg1"/>
                </a:solidFill>
              </a:rPr>
              <a:t>Data Analysis Apr ’24</a:t>
            </a:r>
          </a:p>
          <a:p>
            <a:r>
              <a:rPr lang="en-US" b="1" dirty="0" err="1">
                <a:solidFill>
                  <a:schemeClr val="bg1"/>
                </a:solidFill>
              </a:rPr>
              <a:t>Ironhack</a:t>
            </a:r>
            <a:endParaRPr lang="en-US" b="1" dirty="0">
              <a:solidFill>
                <a:schemeClr val="bg1"/>
              </a:solidFill>
            </a:endParaRPr>
          </a:p>
        </p:txBody>
      </p:sp>
    </p:spTree>
    <p:extLst>
      <p:ext uri="{BB962C8B-B14F-4D97-AF65-F5344CB8AC3E}">
        <p14:creationId xmlns:p14="http://schemas.microsoft.com/office/powerpoint/2010/main" val="26825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Analogue clock">
            <a:extLst>
              <a:ext uri="{FF2B5EF4-FFF2-40B4-BE49-F238E27FC236}">
                <a16:creationId xmlns:a16="http://schemas.microsoft.com/office/drawing/2014/main" id="{1B0B3271-EB0C-E603-E0E9-E55450A3B908}"/>
              </a:ext>
            </a:extLst>
          </p:cNvPr>
          <p:cNvPicPr>
            <a:picLocks noChangeAspect="1"/>
          </p:cNvPicPr>
          <p:nvPr/>
        </p:nvPicPr>
        <p:blipFill rotWithShape="1">
          <a:blip r:embed="rId4">
            <a:alphaModFix/>
          </a:blip>
          <a:srcRect t="15726" r="-1" b="-1"/>
          <a:stretch/>
        </p:blipFill>
        <p:spPr>
          <a:xfrm>
            <a:off x="20" y="1376"/>
            <a:ext cx="12188932" cy="6856624"/>
          </a:xfrm>
          <a:prstGeom prst="rect">
            <a:avLst/>
          </a:prstGeom>
        </p:spPr>
      </p:pic>
      <p:sp>
        <p:nvSpPr>
          <p:cNvPr id="17" name="Rectangle 1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E5EBF7A8-B42B-4EC3-B442-9B2D1902A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1546521"/>
            <a:ext cx="6327656" cy="4016078"/>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3B61DA-32C9-FE70-F7A0-05963962CCD3}"/>
              </a:ext>
            </a:extLst>
          </p:cNvPr>
          <p:cNvSpPr>
            <a:spLocks noGrp="1"/>
          </p:cNvSpPr>
          <p:nvPr>
            <p:ph type="title"/>
          </p:nvPr>
        </p:nvSpPr>
        <p:spPr>
          <a:xfrm>
            <a:off x="1005654" y="1828800"/>
            <a:ext cx="4958128" cy="2209800"/>
          </a:xfrm>
        </p:spPr>
        <p:txBody>
          <a:bodyPr vert="horz" lIns="91440" tIns="45720" rIns="91440" bIns="45720" rtlCol="0" anchor="b">
            <a:normAutofit/>
          </a:bodyPr>
          <a:lstStyle/>
          <a:p>
            <a:r>
              <a:rPr lang="en-US">
                <a:solidFill>
                  <a:srgbClr val="FFFFFF"/>
                </a:solidFill>
              </a:rPr>
              <a:t>Checking for Overfitting</a:t>
            </a:r>
          </a:p>
        </p:txBody>
      </p:sp>
      <p:pic>
        <p:nvPicPr>
          <p:cNvPr id="6" name="Picture 5" descr="A person wearing a jacket and tie&#10;&#10;Description automatically generated">
            <a:extLst>
              <a:ext uri="{FF2B5EF4-FFF2-40B4-BE49-F238E27FC236}">
                <a16:creationId xmlns:a16="http://schemas.microsoft.com/office/drawing/2014/main" id="{212F77D0-DD1E-2E14-6EAB-FA82FEB981A4}"/>
              </a:ext>
            </a:extLst>
          </p:cNvPr>
          <p:cNvPicPr>
            <a:picLocks noChangeAspect="1"/>
          </p:cNvPicPr>
          <p:nvPr/>
        </p:nvPicPr>
        <p:blipFill>
          <a:blip r:embed="rId6"/>
          <a:stretch>
            <a:fillRect/>
          </a:stretch>
        </p:blipFill>
        <p:spPr>
          <a:xfrm>
            <a:off x="6164835" y="1546522"/>
            <a:ext cx="6024117" cy="4016078"/>
          </a:xfrm>
          <a:prstGeom prst="rect">
            <a:avLst/>
          </a:prstGeom>
        </p:spPr>
      </p:pic>
    </p:spTree>
    <p:extLst>
      <p:ext uri="{BB962C8B-B14F-4D97-AF65-F5344CB8AC3E}">
        <p14:creationId xmlns:p14="http://schemas.microsoft.com/office/powerpoint/2010/main" val="882452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20" name="Picture 19">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2" name="Rectangle 21">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4" name="Rectangle 23">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3" name="Content Placeholder 12" descr="A person in a hockey uniform hugging another person&#10;&#10;Description automatically generated">
            <a:extLst>
              <a:ext uri="{FF2B5EF4-FFF2-40B4-BE49-F238E27FC236}">
                <a16:creationId xmlns:a16="http://schemas.microsoft.com/office/drawing/2014/main" id="{15B08894-D10D-E099-3123-9A7A338B5248}"/>
              </a:ext>
            </a:extLst>
          </p:cNvPr>
          <p:cNvPicPr>
            <a:picLocks noGrp="1" noChangeAspect="1"/>
          </p:cNvPicPr>
          <p:nvPr>
            <p:ph idx="1"/>
          </p:nvPr>
        </p:nvPicPr>
        <p:blipFill rotWithShape="1">
          <a:blip r:embed="rId4">
            <a:alphaModFix/>
          </a:blip>
          <a:srcRect t="7389" r="-1" b="5733"/>
          <a:stretch/>
        </p:blipFill>
        <p:spPr>
          <a:xfrm>
            <a:off x="20" y="1376"/>
            <a:ext cx="12188932" cy="6856624"/>
          </a:xfrm>
          <a:prstGeom prst="rect">
            <a:avLst/>
          </a:prstGeom>
        </p:spPr>
      </p:pic>
      <p:sp>
        <p:nvSpPr>
          <p:cNvPr id="26" name="Rectangle 25">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7FF3A-0043-1BF0-97CB-39587CE7B278}"/>
              </a:ext>
            </a:extLst>
          </p:cNvPr>
          <p:cNvSpPr>
            <a:spLocks noGrp="1"/>
          </p:cNvSpPr>
          <p:nvPr>
            <p:ph type="title"/>
          </p:nvPr>
        </p:nvSpPr>
        <p:spPr>
          <a:xfrm>
            <a:off x="-3049" y="-485170"/>
            <a:ext cx="4958128" cy="3755144"/>
          </a:xfrm>
        </p:spPr>
        <p:txBody>
          <a:bodyPr vert="horz" lIns="91440" tIns="45720" rIns="91440" bIns="45720" rtlCol="0" anchor="b">
            <a:normAutofit/>
          </a:bodyPr>
          <a:lstStyle/>
          <a:p>
            <a:r>
              <a:rPr lang="en-US" sz="5400" dirty="0">
                <a:solidFill>
                  <a:srgbClr val="FFFFFF"/>
                </a:solidFill>
              </a:rPr>
              <a:t>Linear Regression VS Random Forest</a:t>
            </a:r>
          </a:p>
        </p:txBody>
      </p:sp>
    </p:spTree>
    <p:extLst>
      <p:ext uri="{BB962C8B-B14F-4D97-AF65-F5344CB8AC3E}">
        <p14:creationId xmlns:p14="http://schemas.microsoft.com/office/powerpoint/2010/main" val="4218501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1">
            <a:extLst>
              <a:ext uri="{FF2B5EF4-FFF2-40B4-BE49-F238E27FC236}">
                <a16:creationId xmlns:a16="http://schemas.microsoft.com/office/drawing/2014/main" id="{C69FEFE1-BB05-2ADE-8D30-0F7F73522B1B}"/>
              </a:ext>
            </a:extLst>
          </p:cNvPr>
          <p:cNvSpPr>
            <a:spLocks noGrp="1"/>
          </p:cNvSpPr>
          <p:nvPr>
            <p:ph type="title"/>
          </p:nvPr>
        </p:nvSpPr>
        <p:spPr>
          <a:xfrm>
            <a:off x="838200" y="559813"/>
            <a:ext cx="4633785" cy="2397324"/>
          </a:xfrm>
        </p:spPr>
        <p:txBody>
          <a:bodyPr>
            <a:normAutofit/>
          </a:bodyPr>
          <a:lstStyle/>
          <a:p>
            <a:r>
              <a:rPr lang="en-US">
                <a:solidFill>
                  <a:schemeClr val="tx2"/>
                </a:solidFill>
              </a:rPr>
              <a:t>Step 2</a:t>
            </a:r>
          </a:p>
        </p:txBody>
      </p:sp>
      <p:sp>
        <p:nvSpPr>
          <p:cNvPr id="3" name="Content Placeholder 2">
            <a:extLst>
              <a:ext uri="{FF2B5EF4-FFF2-40B4-BE49-F238E27FC236}">
                <a16:creationId xmlns:a16="http://schemas.microsoft.com/office/drawing/2014/main" id="{DE382C8D-8BCA-7F4D-8272-389DF6427096}"/>
              </a:ext>
            </a:extLst>
          </p:cNvPr>
          <p:cNvSpPr>
            <a:spLocks noGrp="1"/>
          </p:cNvSpPr>
          <p:nvPr>
            <p:ph idx="1"/>
          </p:nvPr>
        </p:nvSpPr>
        <p:spPr>
          <a:xfrm>
            <a:off x="838200" y="3200400"/>
            <a:ext cx="4633486" cy="2912687"/>
          </a:xfrm>
        </p:spPr>
        <p:txBody>
          <a:bodyPr>
            <a:normAutofit/>
          </a:bodyPr>
          <a:lstStyle/>
          <a:p>
            <a:pPr>
              <a:lnSpc>
                <a:spcPct val="100000"/>
              </a:lnSpc>
            </a:pPr>
            <a:r>
              <a:rPr lang="en-US" sz="1700">
                <a:solidFill>
                  <a:schemeClr val="tx2"/>
                </a:solidFill>
              </a:rPr>
              <a:t>Importing the model</a:t>
            </a:r>
          </a:p>
          <a:p>
            <a:pPr>
              <a:lnSpc>
                <a:spcPct val="100000"/>
              </a:lnSpc>
            </a:pPr>
            <a:r>
              <a:rPr lang="en-US" sz="1700">
                <a:solidFill>
                  <a:schemeClr val="tx2"/>
                </a:solidFill>
              </a:rPr>
              <a:t>Adding the team names back into the data to ID them</a:t>
            </a:r>
          </a:p>
          <a:p>
            <a:pPr>
              <a:lnSpc>
                <a:spcPct val="100000"/>
              </a:lnSpc>
            </a:pPr>
            <a:r>
              <a:rPr lang="en-US" sz="1700">
                <a:solidFill>
                  <a:schemeClr val="tx2"/>
                </a:solidFill>
              </a:rPr>
              <a:t>Calculating the average statistics for each team to represent their aggregated performance</a:t>
            </a:r>
          </a:p>
          <a:p>
            <a:pPr>
              <a:lnSpc>
                <a:spcPct val="100000"/>
              </a:lnSpc>
            </a:pPr>
            <a:r>
              <a:rPr lang="en-US" sz="1700">
                <a:solidFill>
                  <a:schemeClr val="tx2"/>
                </a:solidFill>
              </a:rPr>
              <a:t>Running the teams against each other in playoff scenarios to get a playoff prediction</a:t>
            </a:r>
          </a:p>
        </p:txBody>
      </p:sp>
      <p:sp>
        <p:nvSpPr>
          <p:cNvPr id="14" name="Rectangle 13">
            <a:extLst>
              <a:ext uri="{FF2B5EF4-FFF2-40B4-BE49-F238E27FC236}">
                <a16:creationId xmlns:a16="http://schemas.microsoft.com/office/drawing/2014/main" id="{7F174AE6-83F4-4EF2-8F3A-E34B1822DB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00" y="0"/>
            <a:ext cx="617219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4C30E035-0509-409C-B71F-0650ACB14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019800" y="0"/>
            <a:ext cx="6172198"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black board with logos and text&#10;&#10;Description automatically generated with medium confidence">
            <a:extLst>
              <a:ext uri="{FF2B5EF4-FFF2-40B4-BE49-F238E27FC236}">
                <a16:creationId xmlns:a16="http://schemas.microsoft.com/office/drawing/2014/main" id="{E5220E3D-B7BB-2F53-B9BF-91969891052E}"/>
              </a:ext>
            </a:extLst>
          </p:cNvPr>
          <p:cNvPicPr>
            <a:picLocks noChangeAspect="1"/>
          </p:cNvPicPr>
          <p:nvPr/>
        </p:nvPicPr>
        <p:blipFill rotWithShape="1">
          <a:blip r:embed="rId3"/>
          <a:srcRect l="25735" r="18016" b="2"/>
          <a:stretch/>
        </p:blipFill>
        <p:spPr>
          <a:xfrm>
            <a:off x="6508749"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spTree>
    <p:extLst>
      <p:ext uri="{BB962C8B-B14F-4D97-AF65-F5344CB8AC3E}">
        <p14:creationId xmlns:p14="http://schemas.microsoft.com/office/powerpoint/2010/main" val="583791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2" name="Picture 11">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4" name="Rectangle 13">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hockey referee with his arms out&#10;&#10;Description automatically generated">
            <a:extLst>
              <a:ext uri="{FF2B5EF4-FFF2-40B4-BE49-F238E27FC236}">
                <a16:creationId xmlns:a16="http://schemas.microsoft.com/office/drawing/2014/main" id="{7CE66856-FF0D-2CC0-9111-19C2E4D09833}"/>
              </a:ext>
            </a:extLst>
          </p:cNvPr>
          <p:cNvPicPr>
            <a:picLocks noGrp="1" noChangeAspect="1"/>
          </p:cNvPicPr>
          <p:nvPr>
            <p:ph idx="1"/>
          </p:nvPr>
        </p:nvPicPr>
        <p:blipFill rotWithShape="1">
          <a:blip r:embed="rId4">
            <a:alphaModFix/>
          </a:blip>
          <a:srcRect b="20"/>
          <a:stretch/>
        </p:blipFill>
        <p:spPr>
          <a:xfrm>
            <a:off x="3048" y="1376"/>
            <a:ext cx="12191980" cy="6856624"/>
          </a:xfrm>
          <a:prstGeom prst="rect">
            <a:avLst/>
          </a:prstGeom>
        </p:spPr>
      </p:pic>
      <p:sp>
        <p:nvSpPr>
          <p:cNvPr id="18" name="Rectangle 17">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D10274-A82E-AD17-6C08-E8695F153E51}"/>
              </a:ext>
            </a:extLst>
          </p:cNvPr>
          <p:cNvSpPr>
            <a:spLocks noGrp="1"/>
          </p:cNvSpPr>
          <p:nvPr>
            <p:ph type="title"/>
          </p:nvPr>
        </p:nvSpPr>
        <p:spPr>
          <a:xfrm>
            <a:off x="820785" y="-453123"/>
            <a:ext cx="10190071" cy="1515091"/>
          </a:xfrm>
        </p:spPr>
        <p:txBody>
          <a:bodyPr vert="horz" lIns="91440" tIns="45720" rIns="91440" bIns="45720" rtlCol="0" anchor="b">
            <a:normAutofit/>
          </a:bodyPr>
          <a:lstStyle/>
          <a:p>
            <a:pPr algn="ctr"/>
            <a:r>
              <a:rPr lang="en-US" sz="5400" dirty="0">
                <a:solidFill>
                  <a:srgbClr val="FFFFFF"/>
                </a:solidFill>
                <a:highlight>
                  <a:srgbClr val="800000"/>
                </a:highlight>
              </a:rPr>
              <a:t>Challenges</a:t>
            </a:r>
          </a:p>
        </p:txBody>
      </p:sp>
    </p:spTree>
    <p:extLst>
      <p:ext uri="{BB962C8B-B14F-4D97-AF65-F5344CB8AC3E}">
        <p14:creationId xmlns:p14="http://schemas.microsoft.com/office/powerpoint/2010/main" val="2312710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5A8C81AE-8F0D-49F3-9FB4-334B0DCDF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16" name="Picture 15">
            <a:extLst>
              <a:ext uri="{FF2B5EF4-FFF2-40B4-BE49-F238E27FC236}">
                <a16:creationId xmlns:a16="http://schemas.microsoft.com/office/drawing/2014/main" id="{29DA4B2B-B54E-43B4-A1A4-EB704F7F3D4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3001" t="54841" r="-1"/>
          <a:stretch/>
        </p:blipFill>
        <p:spPr>
          <a:xfrm>
            <a:off x="0" y="0"/>
            <a:ext cx="872377" cy="838200"/>
          </a:xfrm>
          <a:prstGeom prst="rect">
            <a:avLst/>
          </a:prstGeom>
        </p:spPr>
      </p:pic>
      <p:sp>
        <p:nvSpPr>
          <p:cNvPr id="2" name="Title 1">
            <a:extLst>
              <a:ext uri="{FF2B5EF4-FFF2-40B4-BE49-F238E27FC236}">
                <a16:creationId xmlns:a16="http://schemas.microsoft.com/office/drawing/2014/main" id="{965DCC32-C51E-DF43-3CF2-A73C683132FE}"/>
              </a:ext>
            </a:extLst>
          </p:cNvPr>
          <p:cNvSpPr>
            <a:spLocks noGrp="1"/>
          </p:cNvSpPr>
          <p:nvPr>
            <p:ph type="title"/>
          </p:nvPr>
        </p:nvSpPr>
        <p:spPr>
          <a:xfrm>
            <a:off x="838200" y="559813"/>
            <a:ext cx="5638800" cy="1573786"/>
          </a:xfrm>
        </p:spPr>
        <p:txBody>
          <a:bodyPr>
            <a:normAutofit/>
          </a:bodyPr>
          <a:lstStyle/>
          <a:p>
            <a:r>
              <a:rPr lang="en-US">
                <a:solidFill>
                  <a:schemeClr val="tx2"/>
                </a:solidFill>
              </a:rPr>
              <a:t>What I would do now</a:t>
            </a:r>
          </a:p>
        </p:txBody>
      </p:sp>
      <p:pic>
        <p:nvPicPr>
          <p:cNvPr id="5" name="Content Placeholder 4" descr="A screenshot of a video game&#10;&#10;Description automatically generated">
            <a:extLst>
              <a:ext uri="{FF2B5EF4-FFF2-40B4-BE49-F238E27FC236}">
                <a16:creationId xmlns:a16="http://schemas.microsoft.com/office/drawing/2014/main" id="{E56F1A94-7CD2-6D08-D941-E5634A9AC409}"/>
              </a:ext>
            </a:extLst>
          </p:cNvPr>
          <p:cNvPicPr>
            <a:picLocks noChangeAspect="1"/>
          </p:cNvPicPr>
          <p:nvPr/>
        </p:nvPicPr>
        <p:blipFill>
          <a:blip r:embed="rId4"/>
          <a:stretch>
            <a:fillRect/>
          </a:stretch>
        </p:blipFill>
        <p:spPr>
          <a:xfrm>
            <a:off x="2176306" y="2385716"/>
            <a:ext cx="7839388" cy="3919694"/>
          </a:xfrm>
          <a:prstGeom prst="rect">
            <a:avLst/>
          </a:prstGeom>
        </p:spPr>
      </p:pic>
      <p:pic>
        <p:nvPicPr>
          <p:cNvPr id="18" name="Picture 17">
            <a:extLst>
              <a:ext uri="{FF2B5EF4-FFF2-40B4-BE49-F238E27FC236}">
                <a16:creationId xmlns:a16="http://schemas.microsoft.com/office/drawing/2014/main" id="{1C32610F-5445-4E12-87F6-F0591ABE7A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73964"/>
          <a:stretch/>
        </p:blipFill>
        <p:spPr>
          <a:xfrm>
            <a:off x="11527047" y="3144779"/>
            <a:ext cx="661905" cy="2548349"/>
          </a:xfrm>
          <a:prstGeom prst="rect">
            <a:avLst/>
          </a:prstGeom>
        </p:spPr>
      </p:pic>
    </p:spTree>
    <p:extLst>
      <p:ext uri="{BB962C8B-B14F-4D97-AF65-F5344CB8AC3E}">
        <p14:creationId xmlns:p14="http://schemas.microsoft.com/office/powerpoint/2010/main" val="1105138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ECE80-7DE2-14D2-5D46-B3A583C2BB18}"/>
              </a:ext>
            </a:extLst>
          </p:cNvPr>
          <p:cNvSpPr>
            <a:spLocks noGrp="1"/>
          </p:cNvSpPr>
          <p:nvPr>
            <p:ph type="title"/>
          </p:nvPr>
        </p:nvSpPr>
        <p:spPr/>
        <p:txBody>
          <a:bodyPr/>
          <a:lstStyle/>
          <a:p>
            <a:r>
              <a:rPr lang="en-US" dirty="0"/>
              <a:t>The Team</a:t>
            </a:r>
          </a:p>
        </p:txBody>
      </p:sp>
      <p:pic>
        <p:nvPicPr>
          <p:cNvPr id="5" name="Content Placeholder 4" descr="A group of people in hockey gear&#10;&#10;Description automatically generated">
            <a:extLst>
              <a:ext uri="{FF2B5EF4-FFF2-40B4-BE49-F238E27FC236}">
                <a16:creationId xmlns:a16="http://schemas.microsoft.com/office/drawing/2014/main" id="{E51700D6-636E-5761-4E2A-51C84FC0CC2C}"/>
              </a:ext>
            </a:extLst>
          </p:cNvPr>
          <p:cNvPicPr>
            <a:picLocks noGrp="1" noChangeAspect="1"/>
          </p:cNvPicPr>
          <p:nvPr>
            <p:ph idx="1"/>
          </p:nvPr>
        </p:nvPicPr>
        <p:blipFill>
          <a:blip r:embed="rId3"/>
          <a:stretch>
            <a:fillRect/>
          </a:stretch>
        </p:blipFill>
        <p:spPr>
          <a:xfrm>
            <a:off x="3311632" y="1606968"/>
            <a:ext cx="2522755" cy="2522755"/>
          </a:xfrm>
        </p:spPr>
      </p:pic>
      <p:pic>
        <p:nvPicPr>
          <p:cNvPr id="9" name="Picture 8" descr="A person holding a baby and a book&#10;&#10;Description automatically generated">
            <a:extLst>
              <a:ext uri="{FF2B5EF4-FFF2-40B4-BE49-F238E27FC236}">
                <a16:creationId xmlns:a16="http://schemas.microsoft.com/office/drawing/2014/main" id="{46160036-FBF3-51D2-1C0D-496A0F3C4CA3}"/>
              </a:ext>
            </a:extLst>
          </p:cNvPr>
          <p:cNvPicPr>
            <a:picLocks noChangeAspect="1"/>
          </p:cNvPicPr>
          <p:nvPr/>
        </p:nvPicPr>
        <p:blipFill rotWithShape="1">
          <a:blip r:embed="rId4"/>
          <a:srcRect l="11393" t="8957" r="6531" b="34335"/>
          <a:stretch/>
        </p:blipFill>
        <p:spPr>
          <a:xfrm>
            <a:off x="6264285" y="1691323"/>
            <a:ext cx="2646873" cy="2438400"/>
          </a:xfrm>
          <a:prstGeom prst="rect">
            <a:avLst/>
          </a:prstGeom>
        </p:spPr>
      </p:pic>
      <p:pic>
        <p:nvPicPr>
          <p:cNvPr id="11" name="Picture 10" descr="A person with shaving cream on his face&#10;&#10;Description automatically generated">
            <a:extLst>
              <a:ext uri="{FF2B5EF4-FFF2-40B4-BE49-F238E27FC236}">
                <a16:creationId xmlns:a16="http://schemas.microsoft.com/office/drawing/2014/main" id="{B93478F3-37F9-781F-AB13-10EBF073D69E}"/>
              </a:ext>
            </a:extLst>
          </p:cNvPr>
          <p:cNvPicPr>
            <a:picLocks noChangeAspect="1"/>
          </p:cNvPicPr>
          <p:nvPr/>
        </p:nvPicPr>
        <p:blipFill rotWithShape="1">
          <a:blip r:embed="rId5"/>
          <a:srcRect l="30974" r="2135"/>
          <a:stretch/>
        </p:blipFill>
        <p:spPr>
          <a:xfrm rot="16200000">
            <a:off x="9423418" y="1891492"/>
            <a:ext cx="2516673" cy="2116336"/>
          </a:xfrm>
          <a:prstGeom prst="rect">
            <a:avLst/>
          </a:prstGeom>
        </p:spPr>
      </p:pic>
      <p:pic>
        <p:nvPicPr>
          <p:cNvPr id="13" name="Picture 12" descr="A person with his arms crossed&#10;&#10;Description automatically generated">
            <a:extLst>
              <a:ext uri="{FF2B5EF4-FFF2-40B4-BE49-F238E27FC236}">
                <a16:creationId xmlns:a16="http://schemas.microsoft.com/office/drawing/2014/main" id="{4EEC25B3-460E-233B-B9DB-413D2FEB679C}"/>
              </a:ext>
            </a:extLst>
          </p:cNvPr>
          <p:cNvPicPr>
            <a:picLocks noChangeAspect="1"/>
          </p:cNvPicPr>
          <p:nvPr/>
        </p:nvPicPr>
        <p:blipFill rotWithShape="1">
          <a:blip r:embed="rId6"/>
          <a:srcRect l="10248" r="6818" b="39025"/>
          <a:stretch/>
        </p:blipFill>
        <p:spPr>
          <a:xfrm>
            <a:off x="228590" y="1613049"/>
            <a:ext cx="2609140" cy="2516674"/>
          </a:xfrm>
          <a:prstGeom prst="rect">
            <a:avLst/>
          </a:prstGeom>
        </p:spPr>
      </p:pic>
      <p:sp>
        <p:nvSpPr>
          <p:cNvPr id="14" name="TextBox 13">
            <a:extLst>
              <a:ext uri="{FF2B5EF4-FFF2-40B4-BE49-F238E27FC236}">
                <a16:creationId xmlns:a16="http://schemas.microsoft.com/office/drawing/2014/main" id="{B0B44C13-D6C4-054A-7914-80DB09AFB322}"/>
              </a:ext>
            </a:extLst>
          </p:cNvPr>
          <p:cNvSpPr txBox="1"/>
          <p:nvPr/>
        </p:nvSpPr>
        <p:spPr>
          <a:xfrm>
            <a:off x="228590" y="4352925"/>
            <a:ext cx="2609140" cy="646331"/>
          </a:xfrm>
          <a:prstGeom prst="rect">
            <a:avLst/>
          </a:prstGeom>
          <a:noFill/>
        </p:spPr>
        <p:txBody>
          <a:bodyPr wrap="square" rtlCol="0">
            <a:spAutoFit/>
          </a:bodyPr>
          <a:lstStyle/>
          <a:p>
            <a:r>
              <a:rPr lang="en-US" b="1" dirty="0">
                <a:solidFill>
                  <a:schemeClr val="bg1"/>
                </a:solidFill>
              </a:rPr>
              <a:t>Martin Krizan</a:t>
            </a:r>
            <a:br>
              <a:rPr lang="en-US" b="1" dirty="0">
                <a:solidFill>
                  <a:schemeClr val="bg1"/>
                </a:solidFill>
              </a:rPr>
            </a:br>
            <a:r>
              <a:rPr lang="en-US" b="1" dirty="0">
                <a:solidFill>
                  <a:schemeClr val="bg1"/>
                </a:solidFill>
              </a:rPr>
              <a:t>Data Analyst</a:t>
            </a:r>
          </a:p>
        </p:txBody>
      </p:sp>
      <p:sp>
        <p:nvSpPr>
          <p:cNvPr id="15" name="TextBox 14">
            <a:extLst>
              <a:ext uri="{FF2B5EF4-FFF2-40B4-BE49-F238E27FC236}">
                <a16:creationId xmlns:a16="http://schemas.microsoft.com/office/drawing/2014/main" id="{699F9420-5A23-0239-FD20-1B4E00B42A13}"/>
              </a:ext>
            </a:extLst>
          </p:cNvPr>
          <p:cNvSpPr txBox="1"/>
          <p:nvPr/>
        </p:nvSpPr>
        <p:spPr>
          <a:xfrm>
            <a:off x="3311632" y="4352925"/>
            <a:ext cx="2682768" cy="646331"/>
          </a:xfrm>
          <a:prstGeom prst="rect">
            <a:avLst/>
          </a:prstGeom>
          <a:noFill/>
        </p:spPr>
        <p:txBody>
          <a:bodyPr wrap="square" rtlCol="0">
            <a:spAutoFit/>
          </a:bodyPr>
          <a:lstStyle/>
          <a:p>
            <a:r>
              <a:rPr lang="en-US" b="1" dirty="0">
                <a:solidFill>
                  <a:schemeClr val="bg1"/>
                </a:solidFill>
              </a:rPr>
              <a:t>Marty </a:t>
            </a:r>
            <a:r>
              <a:rPr lang="en-US" b="1" dirty="0" err="1">
                <a:solidFill>
                  <a:schemeClr val="bg1"/>
                </a:solidFill>
              </a:rPr>
              <a:t>Krizany</a:t>
            </a:r>
            <a:br>
              <a:rPr lang="en-US" b="1" dirty="0">
                <a:solidFill>
                  <a:schemeClr val="bg1"/>
                </a:solidFill>
              </a:rPr>
            </a:br>
            <a:r>
              <a:rPr lang="en-US" b="1" dirty="0">
                <a:solidFill>
                  <a:schemeClr val="bg1"/>
                </a:solidFill>
              </a:rPr>
              <a:t>Hockey Enthusiast</a:t>
            </a:r>
          </a:p>
        </p:txBody>
      </p:sp>
      <p:sp>
        <p:nvSpPr>
          <p:cNvPr id="16" name="TextBox 15">
            <a:extLst>
              <a:ext uri="{FF2B5EF4-FFF2-40B4-BE49-F238E27FC236}">
                <a16:creationId xmlns:a16="http://schemas.microsoft.com/office/drawing/2014/main" id="{1BCC0D01-DA0A-01A7-4E21-E7D51C486ABE}"/>
              </a:ext>
            </a:extLst>
          </p:cNvPr>
          <p:cNvSpPr txBox="1"/>
          <p:nvPr/>
        </p:nvSpPr>
        <p:spPr>
          <a:xfrm>
            <a:off x="6336145" y="4352925"/>
            <a:ext cx="2575013" cy="646331"/>
          </a:xfrm>
          <a:prstGeom prst="rect">
            <a:avLst/>
          </a:prstGeom>
          <a:noFill/>
        </p:spPr>
        <p:txBody>
          <a:bodyPr wrap="square" rtlCol="0">
            <a:spAutoFit/>
          </a:bodyPr>
          <a:lstStyle/>
          <a:p>
            <a:r>
              <a:rPr lang="en-US" b="1" dirty="0" err="1">
                <a:solidFill>
                  <a:schemeClr val="bg1"/>
                </a:solidFill>
              </a:rPr>
              <a:t>Martinius</a:t>
            </a:r>
            <a:r>
              <a:rPr lang="en-US" b="1" dirty="0">
                <a:solidFill>
                  <a:schemeClr val="bg1"/>
                </a:solidFill>
              </a:rPr>
              <a:t> </a:t>
            </a:r>
            <a:r>
              <a:rPr lang="en-US" b="1" dirty="0" err="1">
                <a:solidFill>
                  <a:schemeClr val="bg1"/>
                </a:solidFill>
              </a:rPr>
              <a:t>Krizanius</a:t>
            </a:r>
            <a:endParaRPr lang="en-US" b="1" dirty="0">
              <a:solidFill>
                <a:schemeClr val="bg1"/>
              </a:solidFill>
            </a:endParaRPr>
          </a:p>
          <a:p>
            <a:r>
              <a:rPr lang="en-US" b="1" dirty="0">
                <a:solidFill>
                  <a:schemeClr val="bg1"/>
                </a:solidFill>
              </a:rPr>
              <a:t>Data Spelunker</a:t>
            </a:r>
          </a:p>
        </p:txBody>
      </p:sp>
      <p:sp>
        <p:nvSpPr>
          <p:cNvPr id="18" name="TextBox 17">
            <a:extLst>
              <a:ext uri="{FF2B5EF4-FFF2-40B4-BE49-F238E27FC236}">
                <a16:creationId xmlns:a16="http://schemas.microsoft.com/office/drawing/2014/main" id="{60FD537C-2141-B4F2-0C72-3095519D99E1}"/>
              </a:ext>
            </a:extLst>
          </p:cNvPr>
          <p:cNvSpPr txBox="1"/>
          <p:nvPr/>
        </p:nvSpPr>
        <p:spPr>
          <a:xfrm>
            <a:off x="9623586" y="4352925"/>
            <a:ext cx="2339824" cy="646331"/>
          </a:xfrm>
          <a:prstGeom prst="rect">
            <a:avLst/>
          </a:prstGeom>
          <a:noFill/>
        </p:spPr>
        <p:txBody>
          <a:bodyPr wrap="square" rtlCol="0">
            <a:spAutoFit/>
          </a:bodyPr>
          <a:lstStyle/>
          <a:p>
            <a:r>
              <a:rPr lang="en-US" b="1" dirty="0">
                <a:solidFill>
                  <a:schemeClr val="bg1"/>
                </a:solidFill>
              </a:rPr>
              <a:t>Morton </a:t>
            </a:r>
            <a:r>
              <a:rPr lang="en-US" b="1" dirty="0" err="1">
                <a:solidFill>
                  <a:schemeClr val="bg1"/>
                </a:solidFill>
              </a:rPr>
              <a:t>Krozon</a:t>
            </a:r>
            <a:endParaRPr lang="en-US" b="1" dirty="0">
              <a:solidFill>
                <a:schemeClr val="bg1"/>
              </a:solidFill>
            </a:endParaRPr>
          </a:p>
          <a:p>
            <a:r>
              <a:rPr lang="en-US" b="1" dirty="0">
                <a:solidFill>
                  <a:schemeClr val="bg1"/>
                </a:solidFill>
              </a:rPr>
              <a:t>API Abuser</a:t>
            </a:r>
          </a:p>
        </p:txBody>
      </p:sp>
    </p:spTree>
    <p:extLst>
      <p:ext uri="{BB962C8B-B14F-4D97-AF65-F5344CB8AC3E}">
        <p14:creationId xmlns:p14="http://schemas.microsoft.com/office/powerpoint/2010/main" val="1300816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297F7562-DBE2-4729-835D-1486BBB43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627"/>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DCE0245F-7D4D-413E-940B-1D9D9A171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27"/>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7" name="Rectangle 16">
            <a:extLst>
              <a:ext uri="{FF2B5EF4-FFF2-40B4-BE49-F238E27FC236}">
                <a16:creationId xmlns:a16="http://schemas.microsoft.com/office/drawing/2014/main" id="{19B97BE4-8A98-49F3-8669-EAAF6D433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390032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9" name="Rectangle 18">
            <a:extLst>
              <a:ext uri="{FF2B5EF4-FFF2-40B4-BE49-F238E27FC236}">
                <a16:creationId xmlns:a16="http://schemas.microsoft.com/office/drawing/2014/main" id="{AA090277-9074-44AA-8A49-453BF2C45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 y="-1"/>
            <a:ext cx="12191999" cy="3909853"/>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E9CAB5A-12B6-2241-4494-13DAB2B2CB76}"/>
              </a:ext>
            </a:extLst>
          </p:cNvPr>
          <p:cNvSpPr>
            <a:spLocks noGrp="1"/>
          </p:cNvSpPr>
          <p:nvPr>
            <p:ph type="title"/>
          </p:nvPr>
        </p:nvSpPr>
        <p:spPr>
          <a:xfrm>
            <a:off x="7409930" y="744909"/>
            <a:ext cx="3776416" cy="2912691"/>
          </a:xfrm>
        </p:spPr>
        <p:txBody>
          <a:bodyPr vert="horz" lIns="91440" tIns="45720" rIns="91440" bIns="45720" rtlCol="0" anchor="b">
            <a:normAutofit/>
          </a:bodyPr>
          <a:lstStyle/>
          <a:p>
            <a:r>
              <a:rPr lang="en-US" dirty="0"/>
              <a:t>Thanks!</a:t>
            </a:r>
          </a:p>
        </p:txBody>
      </p:sp>
      <p:pic>
        <p:nvPicPr>
          <p:cNvPr id="6" name="Graphic 5" descr="Smiling Face with No Fill">
            <a:extLst>
              <a:ext uri="{FF2B5EF4-FFF2-40B4-BE49-F238E27FC236}">
                <a16:creationId xmlns:a16="http://schemas.microsoft.com/office/drawing/2014/main" id="{A495A680-C37D-9F29-3201-B161A4140E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5905" y="567942"/>
            <a:ext cx="5716862" cy="5716862"/>
          </a:xfrm>
          <a:prstGeom prst="rect">
            <a:avLst/>
          </a:prstGeom>
        </p:spPr>
      </p:pic>
    </p:spTree>
    <p:extLst>
      <p:ext uri="{BB962C8B-B14F-4D97-AF65-F5344CB8AC3E}">
        <p14:creationId xmlns:p14="http://schemas.microsoft.com/office/powerpoint/2010/main" val="22218100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F84DB-0750-C660-6718-9F5B47DAF25E}"/>
              </a:ext>
            </a:extLst>
          </p:cNvPr>
          <p:cNvSpPr>
            <a:spLocks noGrp="1"/>
          </p:cNvSpPr>
          <p:nvPr>
            <p:ph type="title"/>
          </p:nvPr>
        </p:nvSpPr>
        <p:spPr/>
        <p:txBody>
          <a:bodyPr/>
          <a:lstStyle/>
          <a:p>
            <a:r>
              <a:rPr lang="en-US" dirty="0"/>
              <a:t>OBJECTIVES</a:t>
            </a:r>
          </a:p>
        </p:txBody>
      </p:sp>
      <p:graphicFrame>
        <p:nvGraphicFramePr>
          <p:cNvPr id="5" name="Content Placeholder 2">
            <a:extLst>
              <a:ext uri="{FF2B5EF4-FFF2-40B4-BE49-F238E27FC236}">
                <a16:creationId xmlns:a16="http://schemas.microsoft.com/office/drawing/2014/main" id="{7096DEE0-7DA4-FF73-F062-348AF649284B}"/>
              </a:ext>
            </a:extLst>
          </p:cNvPr>
          <p:cNvGraphicFramePr>
            <a:graphicFrameLocks noGrp="1"/>
          </p:cNvGraphicFramePr>
          <p:nvPr>
            <p:ph idx="1"/>
          </p:nvPr>
        </p:nvGraphicFramePr>
        <p:xfrm>
          <a:off x="838200" y="1949450"/>
          <a:ext cx="10515600" cy="41957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3693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41B7-E8DD-EF5A-29EB-77FC2BB423E7}"/>
              </a:ext>
            </a:extLst>
          </p:cNvPr>
          <p:cNvSpPr>
            <a:spLocks noGrp="1"/>
          </p:cNvSpPr>
          <p:nvPr>
            <p:ph type="title"/>
          </p:nvPr>
        </p:nvSpPr>
        <p:spPr/>
        <p:txBody>
          <a:bodyPr/>
          <a:lstStyle/>
          <a:p>
            <a:r>
              <a:rPr lang="en-US" dirty="0"/>
              <a:t>Gathering Data</a:t>
            </a:r>
          </a:p>
        </p:txBody>
      </p:sp>
      <p:pic>
        <p:nvPicPr>
          <p:cNvPr id="5" name="Content Placeholder 4" descr="A group of heads with red markings&#10;&#10;Description automatically generated">
            <a:extLst>
              <a:ext uri="{FF2B5EF4-FFF2-40B4-BE49-F238E27FC236}">
                <a16:creationId xmlns:a16="http://schemas.microsoft.com/office/drawing/2014/main" id="{3AAE924F-472A-900E-273A-04F548A15F8E}"/>
              </a:ext>
            </a:extLst>
          </p:cNvPr>
          <p:cNvPicPr>
            <a:picLocks noGrp="1" noChangeAspect="1"/>
          </p:cNvPicPr>
          <p:nvPr>
            <p:ph idx="1"/>
          </p:nvPr>
        </p:nvPicPr>
        <p:blipFill>
          <a:blip r:embed="rId3"/>
          <a:stretch>
            <a:fillRect/>
          </a:stretch>
        </p:blipFill>
        <p:spPr>
          <a:xfrm>
            <a:off x="3764066" y="1838613"/>
            <a:ext cx="4663868" cy="4794457"/>
          </a:xfrm>
        </p:spPr>
      </p:pic>
    </p:spTree>
    <p:extLst>
      <p:ext uri="{BB962C8B-B14F-4D97-AF65-F5344CB8AC3E}">
        <p14:creationId xmlns:p14="http://schemas.microsoft.com/office/powerpoint/2010/main" val="3526851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36ABFF-7E25-F011-BC23-55970CC67727}"/>
              </a:ext>
            </a:extLst>
          </p:cNvPr>
          <p:cNvSpPr>
            <a:spLocks noGrp="1"/>
          </p:cNvSpPr>
          <p:nvPr>
            <p:ph type="title"/>
          </p:nvPr>
        </p:nvSpPr>
        <p:spPr>
          <a:xfrm>
            <a:off x="838201" y="559813"/>
            <a:ext cx="2819399" cy="5577934"/>
          </a:xfrm>
        </p:spPr>
        <p:txBody>
          <a:bodyPr>
            <a:normAutofit/>
          </a:bodyPr>
          <a:lstStyle/>
          <a:p>
            <a:r>
              <a:rPr lang="en-US" sz="4100" dirty="0"/>
              <a:t>Gathering Data</a:t>
            </a:r>
          </a:p>
        </p:txBody>
      </p:sp>
      <p:graphicFrame>
        <p:nvGraphicFramePr>
          <p:cNvPr id="5" name="Content Placeholder 2">
            <a:extLst>
              <a:ext uri="{FF2B5EF4-FFF2-40B4-BE49-F238E27FC236}">
                <a16:creationId xmlns:a16="http://schemas.microsoft.com/office/drawing/2014/main" id="{8ED58A2D-B88B-FA6C-D6FC-2BF27E7C0BC8}"/>
              </a:ext>
            </a:extLst>
          </p:cNvPr>
          <p:cNvGraphicFramePr>
            <a:graphicFrameLocks noGrp="1"/>
          </p:cNvGraphicFramePr>
          <p:nvPr>
            <p:ph idx="1"/>
            <p:extLst>
              <p:ext uri="{D42A27DB-BD31-4B8C-83A1-F6EECF244321}">
                <p14:modId xmlns:p14="http://schemas.microsoft.com/office/powerpoint/2010/main" val="4127951980"/>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68758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31" name="Picture 3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32" name="Rectangle 31">
            <a:extLst>
              <a:ext uri="{FF2B5EF4-FFF2-40B4-BE49-F238E27FC236}">
                <a16:creationId xmlns:a16="http://schemas.microsoft.com/office/drawing/2014/main" id="{D6A5485D-4AF6-47BA-8BB1-44D0639B9F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483861B3-77F4-42C4-B257-AF7D1EB5FF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Content Placeholder 4" descr="A diagram of a hockey field&#10;&#10;Description automatically generated">
            <a:extLst>
              <a:ext uri="{FF2B5EF4-FFF2-40B4-BE49-F238E27FC236}">
                <a16:creationId xmlns:a16="http://schemas.microsoft.com/office/drawing/2014/main" id="{F49776E8-7850-61E9-77B4-A5C3883FD5DE}"/>
              </a:ext>
            </a:extLst>
          </p:cNvPr>
          <p:cNvPicPr>
            <a:picLocks noGrp="1" noChangeAspect="1"/>
          </p:cNvPicPr>
          <p:nvPr>
            <p:ph idx="1"/>
          </p:nvPr>
        </p:nvPicPr>
        <p:blipFill rotWithShape="1">
          <a:blip r:embed="rId4">
            <a:alphaModFix/>
          </a:blip>
          <a:srcRect t="2996" r="-1" b="3763"/>
          <a:stretch/>
        </p:blipFill>
        <p:spPr>
          <a:xfrm>
            <a:off x="20" y="1376"/>
            <a:ext cx="12191980" cy="6856624"/>
          </a:xfrm>
          <a:prstGeom prst="rect">
            <a:avLst/>
          </a:prstGeom>
        </p:spPr>
      </p:pic>
      <p:sp>
        <p:nvSpPr>
          <p:cNvPr id="34" name="Rectangle 33">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1F25A7-3A85-AD4A-F491-44DACD7684BE}"/>
              </a:ext>
            </a:extLst>
          </p:cNvPr>
          <p:cNvSpPr>
            <a:spLocks noGrp="1"/>
          </p:cNvSpPr>
          <p:nvPr>
            <p:ph type="title"/>
          </p:nvPr>
        </p:nvSpPr>
        <p:spPr>
          <a:xfrm>
            <a:off x="996275" y="156477"/>
            <a:ext cx="10190071" cy="1515091"/>
          </a:xfrm>
        </p:spPr>
        <p:txBody>
          <a:bodyPr vert="horz" lIns="91440" tIns="45720" rIns="91440" bIns="45720" rtlCol="0" anchor="b">
            <a:normAutofit/>
          </a:bodyPr>
          <a:lstStyle/>
          <a:p>
            <a:pPr algn="ctr"/>
            <a:r>
              <a:rPr lang="en-US" sz="5400">
                <a:solidFill>
                  <a:srgbClr val="FFFFFF"/>
                </a:solidFill>
              </a:rPr>
              <a:t>Selecting Features</a:t>
            </a:r>
          </a:p>
        </p:txBody>
      </p:sp>
    </p:spTree>
    <p:extLst>
      <p:ext uri="{BB962C8B-B14F-4D97-AF65-F5344CB8AC3E}">
        <p14:creationId xmlns:p14="http://schemas.microsoft.com/office/powerpoint/2010/main" val="1328693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391-9DE6-9A96-41DB-01AF831E28D3}"/>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0E4DE25A-2F6B-43D8-F740-E5982AD29F15}"/>
              </a:ext>
            </a:extLst>
          </p:cNvPr>
          <p:cNvSpPr>
            <a:spLocks noGrp="1"/>
          </p:cNvSpPr>
          <p:nvPr>
            <p:ph idx="1"/>
          </p:nvPr>
        </p:nvSpPr>
        <p:spPr/>
        <p:txBody>
          <a:bodyPr/>
          <a:lstStyle/>
          <a:p>
            <a:r>
              <a:rPr lang="en-US" dirty="0"/>
              <a:t>Linear Regression </a:t>
            </a:r>
          </a:p>
          <a:p>
            <a:r>
              <a:rPr lang="en-US" dirty="0"/>
              <a:t>KNN</a:t>
            </a:r>
          </a:p>
          <a:p>
            <a:r>
              <a:rPr lang="en-US" dirty="0"/>
              <a:t>Random Forest Classifier</a:t>
            </a:r>
          </a:p>
        </p:txBody>
      </p:sp>
    </p:spTree>
    <p:extLst>
      <p:ext uri="{BB962C8B-B14F-4D97-AF65-F5344CB8AC3E}">
        <p14:creationId xmlns:p14="http://schemas.microsoft.com/office/powerpoint/2010/main" val="3138069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Neon light percentage sign">
            <a:extLst>
              <a:ext uri="{FF2B5EF4-FFF2-40B4-BE49-F238E27FC236}">
                <a16:creationId xmlns:a16="http://schemas.microsoft.com/office/drawing/2014/main" id="{8E27B59E-D7D9-7987-482D-2D48835025FB}"/>
              </a:ext>
            </a:extLst>
          </p:cNvPr>
          <p:cNvPicPr>
            <a:picLocks noChangeAspect="1"/>
          </p:cNvPicPr>
          <p:nvPr/>
        </p:nvPicPr>
        <p:blipFill rotWithShape="1">
          <a:blip r:embed="rId4">
            <a:alphaModFix/>
          </a:blip>
          <a:srcRect t="21151" r="-1" b="7642"/>
          <a:stretch/>
        </p:blipFill>
        <p:spPr>
          <a:xfrm>
            <a:off x="20" y="1376"/>
            <a:ext cx="12188932" cy="6856624"/>
          </a:xfrm>
          <a:prstGeom prst="rect">
            <a:avLst/>
          </a:prstGeom>
        </p:spPr>
      </p:pic>
      <p:sp>
        <p:nvSpPr>
          <p:cNvPr id="17" name="Rectangle 1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E5EBF7A8-B42B-4EC3-B442-9B2D1902A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1546521"/>
            <a:ext cx="6327656" cy="4016078"/>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D39A98E-AAEF-C752-A69F-7BDAD159AE7A}"/>
              </a:ext>
            </a:extLst>
          </p:cNvPr>
          <p:cNvSpPr>
            <a:spLocks noGrp="1"/>
          </p:cNvSpPr>
          <p:nvPr>
            <p:ph type="title"/>
          </p:nvPr>
        </p:nvSpPr>
        <p:spPr>
          <a:xfrm>
            <a:off x="1005654" y="1828800"/>
            <a:ext cx="4958128" cy="2209800"/>
          </a:xfrm>
        </p:spPr>
        <p:txBody>
          <a:bodyPr vert="horz" lIns="91440" tIns="45720" rIns="91440" bIns="45720" rtlCol="0" anchor="b">
            <a:normAutofit/>
          </a:bodyPr>
          <a:lstStyle/>
          <a:p>
            <a:r>
              <a:rPr lang="en-US">
                <a:solidFill>
                  <a:srgbClr val="FFFFFF"/>
                </a:solidFill>
              </a:rPr>
              <a:t>Linear Regression</a:t>
            </a:r>
          </a:p>
        </p:txBody>
      </p:sp>
      <p:sp>
        <p:nvSpPr>
          <p:cNvPr id="3" name="Content Placeholder 2">
            <a:extLst>
              <a:ext uri="{FF2B5EF4-FFF2-40B4-BE49-F238E27FC236}">
                <a16:creationId xmlns:a16="http://schemas.microsoft.com/office/drawing/2014/main" id="{B548F416-6F70-5361-A6C1-C74BDB772813}"/>
              </a:ext>
            </a:extLst>
          </p:cNvPr>
          <p:cNvSpPr>
            <a:spLocks noGrp="1"/>
          </p:cNvSpPr>
          <p:nvPr>
            <p:ph idx="1"/>
          </p:nvPr>
        </p:nvSpPr>
        <p:spPr>
          <a:xfrm>
            <a:off x="1005654" y="4191001"/>
            <a:ext cx="4958128" cy="1120477"/>
          </a:xfrm>
        </p:spPr>
        <p:txBody>
          <a:bodyPr vert="horz" lIns="91440" tIns="45720" rIns="91440" bIns="45720" rtlCol="0" anchor="t">
            <a:normAutofit/>
          </a:bodyPr>
          <a:lstStyle/>
          <a:p>
            <a:pPr marL="0" indent="0">
              <a:buNone/>
            </a:pPr>
            <a:r>
              <a:rPr lang="en-US" sz="2200">
                <a:solidFill>
                  <a:srgbClr val="FFFFFF"/>
                </a:solidFill>
              </a:rPr>
              <a:t>95%</a:t>
            </a:r>
          </a:p>
        </p:txBody>
      </p:sp>
      <p:pic>
        <p:nvPicPr>
          <p:cNvPr id="6" name="Picture 5" descr="Cartoon of a person with a large haircut&#10;&#10;Description automatically generated">
            <a:extLst>
              <a:ext uri="{FF2B5EF4-FFF2-40B4-BE49-F238E27FC236}">
                <a16:creationId xmlns:a16="http://schemas.microsoft.com/office/drawing/2014/main" id="{A0E75DC4-9438-6E24-6D75-6CF30BC2CE7A}"/>
              </a:ext>
            </a:extLst>
          </p:cNvPr>
          <p:cNvPicPr>
            <a:picLocks noChangeAspect="1"/>
          </p:cNvPicPr>
          <p:nvPr/>
        </p:nvPicPr>
        <p:blipFill>
          <a:blip r:embed="rId6"/>
          <a:stretch>
            <a:fillRect/>
          </a:stretch>
        </p:blipFill>
        <p:spPr>
          <a:xfrm>
            <a:off x="10426827" y="5094499"/>
            <a:ext cx="1762125" cy="1762125"/>
          </a:xfrm>
          <a:prstGeom prst="rect">
            <a:avLst/>
          </a:prstGeom>
        </p:spPr>
      </p:pic>
    </p:spTree>
    <p:extLst>
      <p:ext uri="{BB962C8B-B14F-4D97-AF65-F5344CB8AC3E}">
        <p14:creationId xmlns:p14="http://schemas.microsoft.com/office/powerpoint/2010/main" val="262415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BBFB1-CF45-BCC8-5876-F91C60E5DCDB}"/>
              </a:ext>
            </a:extLst>
          </p:cNvPr>
          <p:cNvSpPr>
            <a:spLocks noGrp="1"/>
          </p:cNvSpPr>
          <p:nvPr>
            <p:ph type="title"/>
          </p:nvPr>
        </p:nvSpPr>
        <p:spPr/>
        <p:txBody>
          <a:bodyPr/>
          <a:lstStyle/>
          <a:p>
            <a:r>
              <a:rPr lang="en-US" dirty="0"/>
              <a:t>KNN</a:t>
            </a:r>
          </a:p>
        </p:txBody>
      </p:sp>
      <p:sp>
        <p:nvSpPr>
          <p:cNvPr id="3" name="Content Placeholder 2">
            <a:extLst>
              <a:ext uri="{FF2B5EF4-FFF2-40B4-BE49-F238E27FC236}">
                <a16:creationId xmlns:a16="http://schemas.microsoft.com/office/drawing/2014/main" id="{2561A37D-6FD4-AE6C-C0AF-E279903885C0}"/>
              </a:ext>
            </a:extLst>
          </p:cNvPr>
          <p:cNvSpPr>
            <a:spLocks noGrp="1"/>
          </p:cNvSpPr>
          <p:nvPr>
            <p:ph idx="1"/>
          </p:nvPr>
        </p:nvSpPr>
        <p:spPr>
          <a:xfrm>
            <a:off x="838200" y="1949450"/>
            <a:ext cx="1563255" cy="4195763"/>
          </a:xfrm>
        </p:spPr>
        <p:txBody>
          <a:bodyPr/>
          <a:lstStyle/>
          <a:p>
            <a:r>
              <a:rPr lang="en-US" dirty="0"/>
              <a:t>89%</a:t>
            </a:r>
          </a:p>
          <a:p>
            <a:r>
              <a:rPr lang="en-US" dirty="0"/>
              <a:t>N=22</a:t>
            </a:r>
          </a:p>
        </p:txBody>
      </p:sp>
      <p:pic>
        <p:nvPicPr>
          <p:cNvPr id="5" name="Picture 4" descr="A hockey players in a game&#10;&#10;Description automatically generated">
            <a:extLst>
              <a:ext uri="{FF2B5EF4-FFF2-40B4-BE49-F238E27FC236}">
                <a16:creationId xmlns:a16="http://schemas.microsoft.com/office/drawing/2014/main" id="{818A7E2D-9DC6-0587-DB84-69C1A3F53E34}"/>
              </a:ext>
            </a:extLst>
          </p:cNvPr>
          <p:cNvPicPr>
            <a:picLocks noChangeAspect="1"/>
          </p:cNvPicPr>
          <p:nvPr/>
        </p:nvPicPr>
        <p:blipFill>
          <a:blip r:embed="rId3"/>
          <a:stretch>
            <a:fillRect/>
          </a:stretch>
        </p:blipFill>
        <p:spPr>
          <a:xfrm>
            <a:off x="7429082" y="1949450"/>
            <a:ext cx="4753393" cy="2677968"/>
          </a:xfrm>
          <a:prstGeom prst="rect">
            <a:avLst/>
          </a:prstGeom>
        </p:spPr>
      </p:pic>
      <p:pic>
        <p:nvPicPr>
          <p:cNvPr id="7" name="Picture 6" descr="A graph with blue dots and lines&#10;&#10;Description automatically generated">
            <a:extLst>
              <a:ext uri="{FF2B5EF4-FFF2-40B4-BE49-F238E27FC236}">
                <a16:creationId xmlns:a16="http://schemas.microsoft.com/office/drawing/2014/main" id="{13925517-8236-B5D1-DEB9-E4B8B5AD7537}"/>
              </a:ext>
            </a:extLst>
          </p:cNvPr>
          <p:cNvPicPr>
            <a:picLocks noChangeAspect="1"/>
          </p:cNvPicPr>
          <p:nvPr/>
        </p:nvPicPr>
        <p:blipFill>
          <a:blip r:embed="rId4"/>
          <a:stretch>
            <a:fillRect/>
          </a:stretch>
        </p:blipFill>
        <p:spPr>
          <a:xfrm>
            <a:off x="1619826" y="3155025"/>
            <a:ext cx="5809255" cy="3702975"/>
          </a:xfrm>
          <a:prstGeom prst="rect">
            <a:avLst/>
          </a:prstGeom>
        </p:spPr>
      </p:pic>
    </p:spTree>
    <p:extLst>
      <p:ext uri="{BB962C8B-B14F-4D97-AF65-F5344CB8AC3E}">
        <p14:creationId xmlns:p14="http://schemas.microsoft.com/office/powerpoint/2010/main" val="488361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1"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3" name="Rectangle 12">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Rectangle 14">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5" name="Picture 4" descr="Fireflies in the forest at dusk">
            <a:extLst>
              <a:ext uri="{FF2B5EF4-FFF2-40B4-BE49-F238E27FC236}">
                <a16:creationId xmlns:a16="http://schemas.microsoft.com/office/drawing/2014/main" id="{3E1C49DA-4547-79D3-13D3-7254346223B6}"/>
              </a:ext>
            </a:extLst>
          </p:cNvPr>
          <p:cNvPicPr>
            <a:picLocks noChangeAspect="1"/>
          </p:cNvPicPr>
          <p:nvPr/>
        </p:nvPicPr>
        <p:blipFill rotWithShape="1">
          <a:blip r:embed="rId4">
            <a:alphaModFix/>
          </a:blip>
          <a:srcRect t="16041" r="-1" b="-1"/>
          <a:stretch/>
        </p:blipFill>
        <p:spPr>
          <a:xfrm>
            <a:off x="-3058" y="1376"/>
            <a:ext cx="12188932" cy="6856624"/>
          </a:xfrm>
          <a:prstGeom prst="rect">
            <a:avLst/>
          </a:prstGeom>
        </p:spPr>
      </p:pic>
      <p:sp>
        <p:nvSpPr>
          <p:cNvPr id="17" name="Rectangle 1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095E96-319D-4055-AD99-41FEB4030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1" name="Rectangle 20">
            <a:extLst>
              <a:ext uri="{FF2B5EF4-FFF2-40B4-BE49-F238E27FC236}">
                <a16:creationId xmlns:a16="http://schemas.microsoft.com/office/drawing/2014/main" id="{E5EBF7A8-B42B-4EC3-B442-9B2D1902A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7" y="1546521"/>
            <a:ext cx="6327656" cy="4016078"/>
          </a:xfrm>
          <a:prstGeom prst="rect">
            <a:avLst/>
          </a:prstGeom>
          <a:blipFill dpi="0" rotWithShape="1">
            <a:blip r:embed="rId5">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860E66-DB0F-9D7E-CCE1-C2FED1E942CB}"/>
              </a:ext>
            </a:extLst>
          </p:cNvPr>
          <p:cNvSpPr>
            <a:spLocks noGrp="1"/>
          </p:cNvSpPr>
          <p:nvPr>
            <p:ph type="title"/>
          </p:nvPr>
        </p:nvSpPr>
        <p:spPr>
          <a:xfrm>
            <a:off x="0" y="810501"/>
            <a:ext cx="4958128" cy="2209800"/>
          </a:xfrm>
        </p:spPr>
        <p:txBody>
          <a:bodyPr vert="horz" lIns="91440" tIns="45720" rIns="91440" bIns="45720" rtlCol="0" anchor="b">
            <a:normAutofit/>
          </a:bodyPr>
          <a:lstStyle/>
          <a:p>
            <a:r>
              <a:rPr lang="en-US" dirty="0">
                <a:solidFill>
                  <a:srgbClr val="FFFFFF"/>
                </a:solidFill>
              </a:rPr>
              <a:t>Random Forest Classifier</a:t>
            </a:r>
          </a:p>
        </p:txBody>
      </p:sp>
      <p:sp>
        <p:nvSpPr>
          <p:cNvPr id="4" name="TextBox 3">
            <a:extLst>
              <a:ext uri="{FF2B5EF4-FFF2-40B4-BE49-F238E27FC236}">
                <a16:creationId xmlns:a16="http://schemas.microsoft.com/office/drawing/2014/main" id="{8B96B5FB-2CAA-5A4D-2828-27E0695E3A1B}"/>
              </a:ext>
            </a:extLst>
          </p:cNvPr>
          <p:cNvSpPr txBox="1"/>
          <p:nvPr/>
        </p:nvSpPr>
        <p:spPr>
          <a:xfrm>
            <a:off x="131975" y="3020301"/>
            <a:ext cx="6042582"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96.5%</a:t>
            </a:r>
          </a:p>
        </p:txBody>
      </p:sp>
    </p:spTree>
    <p:extLst>
      <p:ext uri="{BB962C8B-B14F-4D97-AF65-F5344CB8AC3E}">
        <p14:creationId xmlns:p14="http://schemas.microsoft.com/office/powerpoint/2010/main" val="3030759212"/>
      </p:ext>
    </p:extLst>
  </p:cSld>
  <p:clrMapOvr>
    <a:masterClrMapping/>
  </p:clrMapOvr>
</p:sld>
</file>

<file path=ppt/theme/theme1.xml><?xml version="1.0" encoding="utf-8"?>
<a:theme xmlns:a="http://schemas.openxmlformats.org/drawingml/2006/main" name="BlockprintVTI">
  <a:themeElements>
    <a:clrScheme name="Custom 69">
      <a:dk1>
        <a:sysClr val="windowText" lastClr="000000"/>
      </a:dk1>
      <a:lt1>
        <a:sysClr val="window" lastClr="FFFFFF"/>
      </a:lt1>
      <a:dk2>
        <a:srgbClr val="44131A"/>
      </a:dk2>
      <a:lt2>
        <a:srgbClr val="F2ECEA"/>
      </a:lt2>
      <a:accent1>
        <a:srgbClr val="A62C52"/>
      </a:accent1>
      <a:accent2>
        <a:srgbClr val="A7928D"/>
      </a:accent2>
      <a:accent3>
        <a:srgbClr val="307C71"/>
      </a:accent3>
      <a:accent4>
        <a:srgbClr val="41575D"/>
      </a:accent4>
      <a:accent5>
        <a:srgbClr val="8FA3A3"/>
      </a:accent5>
      <a:accent6>
        <a:srgbClr val="CA8370"/>
      </a:accent6>
      <a:hlink>
        <a:srgbClr val="D13D6E"/>
      </a:hlink>
      <a:folHlink>
        <a:srgbClr val="6C9D92"/>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TM04033917[[fn=Berlin]]</Template>
  <TotalTime>2108</TotalTime>
  <Words>1496</Words>
  <Application>Microsoft Office PowerPoint</Application>
  <PresentationFormat>Widescreen</PresentationFormat>
  <Paragraphs>73</Paragraphs>
  <Slides>16</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Arial</vt:lpstr>
      <vt:lpstr>Avenir Next LT Pro</vt:lpstr>
      <vt:lpstr>AvenirNext LT Pro Medium</vt:lpstr>
      <vt:lpstr>Söhne</vt:lpstr>
      <vt:lpstr>BlockprintVTI</vt:lpstr>
      <vt:lpstr>Machine Learning to Predict Outcomes of NHL games</vt:lpstr>
      <vt:lpstr>OBJECTIVES</vt:lpstr>
      <vt:lpstr>Gathering Data</vt:lpstr>
      <vt:lpstr>Gathering Data</vt:lpstr>
      <vt:lpstr>Selecting Features</vt:lpstr>
      <vt:lpstr>Models</vt:lpstr>
      <vt:lpstr>Linear Regression</vt:lpstr>
      <vt:lpstr>KNN</vt:lpstr>
      <vt:lpstr>Random Forest Classifier</vt:lpstr>
      <vt:lpstr>Checking for Overfitting</vt:lpstr>
      <vt:lpstr>Linear Regression VS Random Forest</vt:lpstr>
      <vt:lpstr>Step 2</vt:lpstr>
      <vt:lpstr>Challenges</vt:lpstr>
      <vt:lpstr>What I would do now</vt:lpstr>
      <vt:lpstr>The Team</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to Predict Outcomes of NHL games</dc:title>
  <dc:creator>Martin Krizan</dc:creator>
  <cp:lastModifiedBy>Martin Krizan</cp:lastModifiedBy>
  <cp:revision>1</cp:revision>
  <dcterms:created xsi:type="dcterms:W3CDTF">2024-04-18T18:13:48Z</dcterms:created>
  <dcterms:modified xsi:type="dcterms:W3CDTF">2024-04-20T12:52:33Z</dcterms:modified>
</cp:coreProperties>
</file>